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323" r:id="rId2"/>
    <p:sldId id="328" r:id="rId3"/>
    <p:sldId id="329" r:id="rId4"/>
    <p:sldId id="330" r:id="rId5"/>
    <p:sldId id="322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9144000" cy="5143500" type="screen16x9"/>
  <p:notesSz cx="6858000" cy="9144000"/>
  <p:embeddedFontLst>
    <p:embeddedFont>
      <p:font typeface="Nanum Gothic" panose="02010600030101010101" charset="-127"/>
      <p:regular r:id="rId70"/>
      <p:bold r:id="rId71"/>
    </p:embeddedFont>
    <p:embeddedFont>
      <p:font typeface="Arvo" panose="02000000000000000000" pitchFamily="2" charset="0"/>
      <p:regular r:id="rId72"/>
    </p:embeddedFont>
    <p:embeddedFont>
      <p:font typeface="Cambria Math" panose="02040503050406030204" pitchFamily="18" charset="0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FDB56-1DA1-4E38-A686-5D5B33DE1420}">
  <a:tblStyle styleId="{FDFFDB56-1DA1-4E38-A686-5D5B33DE1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63" autoAdjust="0"/>
  </p:normalViewPr>
  <p:slideViewPr>
    <p:cSldViewPr snapToGrid="0">
      <p:cViewPr varScale="1">
        <p:scale>
          <a:sx n="105" d="100"/>
          <a:sy n="105" d="100"/>
        </p:scale>
        <p:origin x="8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95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can represent a multi-directional array (3D)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Original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sourav@yahoo.com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themed version by (Elvis Saravia - </a:t>
            </a:r>
            <a:r>
              <a:rPr lang="en">
                <a:solidFill>
                  <a:schemeClr val="dk1"/>
                </a:solidFill>
              </a:rPr>
              <a:t>ellfae@gmail.com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Symbolizing an embedding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diagram could represent a simple logistic regression model; you can generalize to deep neural network by adding layers (see next slide)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9bcb6ae0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9bcb6ae00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figure aims to demonstrate the process of tokenization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change the gradient colors of this shape, you can simply click on the shape and then select “Fill color” (the bucket looking icon at the top).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gradient color so you can customize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2707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simple round rectangle that can represent some process, operation, or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customize the background as well by right clicking and changing to another gradient or static color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neuron or some arbitrary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could represent transformations (left) or operations (right)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visuals on the right use the Math Equations Add on for Google Slides.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click on the equation you are able to modify it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Selecting Add Ons → Math Equations → Menu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 equation is selected, click “Connect to Equation” on the “Math Equations UI”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change the properties like color, size,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9" name="Google Shape;4989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2" name="Google Shape;5092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8" name="Google Shape;5148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Dark-theme version of the previous (by Elvis Saravia)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85a0789696_10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4" name="Google Shape;5414;g85a0789696_10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can be used to represent a vector. If you want to edit the distance between each element, you can “ungroup” the shapes and then modify the distance between the individual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multidimensional array (2D)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C6859B3-E71D-4615-9544-4F53950725B3}"/>
              </a:ext>
            </a:extLst>
          </p:cNvPr>
          <p:cNvSpPr/>
          <p:nvPr/>
        </p:nvSpPr>
        <p:spPr>
          <a:xfrm>
            <a:off x="5795717" y="2690444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EFD1EF9-31C9-4D77-8C99-CEBA88E3D242}"/>
              </a:ext>
            </a:extLst>
          </p:cNvPr>
          <p:cNvSpPr/>
          <p:nvPr/>
        </p:nvSpPr>
        <p:spPr>
          <a:xfrm>
            <a:off x="964983" y="2673096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100 dim</a:t>
            </a:r>
            <a:endParaRPr sz="800" b="1"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2376" y="605927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gat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1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36739" y="1635078"/>
            <a:ext cx="4435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256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1711" y="21897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2148" name="Google Shape;2148;p34"/>
          <p:cNvSpPr txBox="1"/>
          <p:nvPr/>
        </p:nvSpPr>
        <p:spPr>
          <a:xfrm>
            <a:off x="4649198" y="130936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270029" y="104217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0" name="Google Shape;2150;p34"/>
          <p:cNvSpPr/>
          <p:nvPr/>
        </p:nvSpPr>
        <p:spPr>
          <a:xfrm>
            <a:off x="6270029" y="116361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1" name="Google Shape;2151;p34"/>
          <p:cNvSpPr/>
          <p:nvPr/>
        </p:nvSpPr>
        <p:spPr>
          <a:xfrm>
            <a:off x="6270029" y="128504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401304" y="82823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92004" y="68933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92004" y="105766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6" name="Google Shape;2156;p34"/>
          <p:cNvSpPr/>
          <p:nvPr/>
        </p:nvSpPr>
        <p:spPr>
          <a:xfrm>
            <a:off x="7092004" y="139230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7" name="Google Shape;2157;p34"/>
          <p:cNvSpPr/>
          <p:nvPr/>
        </p:nvSpPr>
        <p:spPr>
          <a:xfrm>
            <a:off x="7095004" y="1902078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100"/>
          </a:p>
        </p:txBody>
      </p:sp>
      <p:sp>
        <p:nvSpPr>
          <p:cNvPr id="2154" name="Google Shape;2154;p34"/>
          <p:cNvSpPr/>
          <p:nvPr/>
        </p:nvSpPr>
        <p:spPr>
          <a:xfrm>
            <a:off x="7792773" y="9333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92773" y="131610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9" name="Google Shape;2159;p34"/>
          <p:cNvSpPr/>
          <p:nvPr/>
        </p:nvSpPr>
        <p:spPr>
          <a:xfrm>
            <a:off x="7792773" y="16988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245268" y="172693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270029" y="140648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2" name="Google Shape;2162;p34"/>
          <p:cNvSpPr/>
          <p:nvPr/>
        </p:nvSpPr>
        <p:spPr>
          <a:xfrm>
            <a:off x="6270029" y="152792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3" name="Google Shape;2163;p34"/>
          <p:cNvSpPr/>
          <p:nvPr/>
        </p:nvSpPr>
        <p:spPr>
          <a:xfrm>
            <a:off x="6270029" y="164935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4" name="Google Shape;2164;p34"/>
          <p:cNvSpPr/>
          <p:nvPr/>
        </p:nvSpPr>
        <p:spPr>
          <a:xfrm>
            <a:off x="6270029" y="17410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314704" y="82823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305366" y="106880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305366" y="106880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305367" y="1068807"/>
            <a:ext cx="789638" cy="97217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305366" y="82814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305366" y="119024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311429" y="117921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311430" y="1179212"/>
            <a:ext cx="783575" cy="8617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90729" y="82814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311429" y="119654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311429" y="130064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305367" y="1311678"/>
            <a:ext cx="789638" cy="729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90729" y="82808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305366" y="119641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311429" y="142208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305367" y="1433120"/>
            <a:ext cx="789638" cy="6078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305366" y="82825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311429" y="119642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305366" y="153115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305367" y="1554556"/>
            <a:ext cx="789638" cy="4864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90729" y="153115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305366" y="119659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311429" y="153115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305367" y="1675990"/>
            <a:ext cx="789638" cy="364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305366" y="82835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305366" y="119645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305366" y="153125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305367" y="1767651"/>
            <a:ext cx="789638" cy="2733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401304" y="82823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401304" y="82823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401304" y="107236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401304" y="119656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401304" y="119656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401304" y="107220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401304" y="145500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401304" y="153120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flipV="1">
            <a:off x="7401305" y="1072220"/>
            <a:ext cx="391469" cy="9687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flipV="1">
            <a:off x="7401305" y="1455003"/>
            <a:ext cx="391469" cy="5859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cxnSpLocks/>
            <a:stCxn id="2157" idx="6"/>
            <a:endCxn id="2159" idx="2"/>
          </p:cNvCxnSpPr>
          <p:nvPr/>
        </p:nvCxnSpPr>
        <p:spPr>
          <a:xfrm flipV="1">
            <a:off x="7401305" y="1837770"/>
            <a:ext cx="391469" cy="2032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467458" y="-7911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848458" y="-401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6011258" y="-329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958283" y="122781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h</a:t>
            </a:r>
            <a:endParaRPr sz="1800"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84242" y="118791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/>
              <a:t>y</a:t>
            </a:r>
            <a:endParaRPr sz="1800"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3000438" y="892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1" name="Google Shape;2211;p34"/>
          <p:cNvSpPr txBox="1"/>
          <p:nvPr/>
        </p:nvSpPr>
        <p:spPr>
          <a:xfrm>
            <a:off x="2907392" y="111169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32 dim</a:t>
            </a:r>
            <a:endParaRPr sz="800" b="1" dirty="0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813678" y="150135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4" name="Google Shape;2214;p34"/>
          <p:cNvSpPr/>
          <p:nvPr/>
        </p:nvSpPr>
        <p:spPr>
          <a:xfrm>
            <a:off x="4747820" y="149591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1061033" y="417175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16" name="Google Shape;2216;p34"/>
          <p:cNvCxnSpPr>
            <a:cxnSpLocks/>
            <a:stCxn id="174" idx="3"/>
            <a:endCxn id="2218" idx="1"/>
          </p:cNvCxnSpPr>
          <p:nvPr/>
        </p:nvCxnSpPr>
        <p:spPr>
          <a:xfrm>
            <a:off x="1515753" y="3067611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flipV="1">
            <a:off x="1288583" y="3904910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1061033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2221" name="Google Shape;2221;p34"/>
          <p:cNvSpPr/>
          <p:nvPr/>
        </p:nvSpPr>
        <p:spPr>
          <a:xfrm>
            <a:off x="1001333" y="3700609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060339" y="4794709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523908" y="4162234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1287890" y="4587857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413833" y="4253789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868934" y="4379807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cxnSpLocks/>
            <a:stCxn id="2221" idx="0"/>
            <a:endCxn id="2217" idx="2"/>
          </p:cNvCxnSpPr>
          <p:nvPr/>
        </p:nvCxnSpPr>
        <p:spPr>
          <a:xfrm flipV="1">
            <a:off x="1288583" y="3456409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1516134" y="4376010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2038333" y="416795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31" name="Google Shape;2231;p34"/>
          <p:cNvCxnSpPr>
            <a:cxnSpLocks/>
            <a:stCxn id="387" idx="3"/>
            <a:endCxn id="2233" idx="1"/>
          </p:cNvCxnSpPr>
          <p:nvPr/>
        </p:nvCxnSpPr>
        <p:spPr>
          <a:xfrm>
            <a:off x="2492760" y="3067612"/>
            <a:ext cx="436381" cy="181827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1985133" y="48010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2265883" y="3897359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5" name="Google Shape;2235;p34"/>
          <p:cNvSpPr/>
          <p:nvPr/>
        </p:nvSpPr>
        <p:spPr>
          <a:xfrm>
            <a:off x="1978733" y="369303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2265883" y="4584060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cxnSpLocks/>
            <a:stCxn id="2235" idx="0"/>
          </p:cNvCxnSpPr>
          <p:nvPr/>
        </p:nvCxnSpPr>
        <p:spPr>
          <a:xfrm rot="10800000">
            <a:off x="2265983" y="344883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2493433" y="4376010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2994433" y="417181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0" name="Google Shape;2240;p34"/>
          <p:cNvCxnSpPr>
            <a:cxnSpLocks/>
            <a:stCxn id="410" idx="3"/>
            <a:endCxn id="2242" idx="1"/>
          </p:cNvCxnSpPr>
          <p:nvPr/>
        </p:nvCxnSpPr>
        <p:spPr>
          <a:xfrm>
            <a:off x="3449533" y="3062101"/>
            <a:ext cx="475770" cy="182652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2929141" y="47877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flipV="1">
            <a:off x="3221983" y="3904973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34"/>
          <p:cNvSpPr/>
          <p:nvPr/>
        </p:nvSpPr>
        <p:spPr>
          <a:xfrm>
            <a:off x="2934733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3216391" y="4587916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cxnSpLocks/>
            <a:stCxn id="2244" idx="0"/>
          </p:cNvCxnSpPr>
          <p:nvPr/>
        </p:nvCxnSpPr>
        <p:spPr>
          <a:xfrm flipV="1">
            <a:off x="3221983" y="3447822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 flipV="1">
            <a:off x="3449534" y="4370347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3985696" y="416229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9" name="Google Shape;2249;p34"/>
          <p:cNvCxnSpPr>
            <a:cxnSpLocks/>
            <a:stCxn id="414" idx="3"/>
            <a:endCxn id="2251" idx="1"/>
          </p:cNvCxnSpPr>
          <p:nvPr/>
        </p:nvCxnSpPr>
        <p:spPr>
          <a:xfrm>
            <a:off x="4440796" y="3061707"/>
            <a:ext cx="464869" cy="183167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3925303" y="4790522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4213246" y="3904897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3" name="Google Shape;2253;p34"/>
          <p:cNvSpPr/>
          <p:nvPr/>
        </p:nvSpPr>
        <p:spPr>
          <a:xfrm>
            <a:off x="3925996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4212554" y="4578398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cxnSpLocks/>
            <a:stCxn id="2253" idx="0"/>
          </p:cNvCxnSpPr>
          <p:nvPr/>
        </p:nvCxnSpPr>
        <p:spPr>
          <a:xfrm rot="10800000">
            <a:off x="4213246" y="3448972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4447246" y="437359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4961583" y="416399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251" name="Google Shape;2251;p34"/>
          <p:cNvSpPr/>
          <p:nvPr/>
        </p:nvSpPr>
        <p:spPr>
          <a:xfrm>
            <a:off x="4905665" y="479528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flipV="1">
            <a:off x="5189133" y="390497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34"/>
          <p:cNvSpPr/>
          <p:nvPr/>
        </p:nvSpPr>
        <p:spPr>
          <a:xfrm>
            <a:off x="4855983" y="370067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5189134" y="4580094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cxnSpLocks/>
            <a:stCxn id="2259" idx="0"/>
          </p:cNvCxnSpPr>
          <p:nvPr/>
        </p:nvCxnSpPr>
        <p:spPr>
          <a:xfrm rot="10800000">
            <a:off x="5189133" y="344777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5416683" y="4370348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1508127" y="4152009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2478833" y="4152009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3460709" y="4152009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4435796" y="4159647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5397255" y="414259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2269" name="Google Shape;2269;p34"/>
          <p:cNvSpPr txBox="1"/>
          <p:nvPr/>
        </p:nvSpPr>
        <p:spPr>
          <a:xfrm>
            <a:off x="1050108" y="38991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1984896" y="390188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2940896" y="390903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3949896" y="390704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4930478" y="390294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1073441" y="2749334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2029546" y="2751929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2994434" y="2750421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4039943" y="2742859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5009659" y="273442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1031A2-3BCA-4890-81A8-D7016ED142CA}"/>
              </a:ext>
            </a:extLst>
          </p:cNvPr>
          <p:cNvCxnSpPr/>
          <p:nvPr/>
        </p:nvCxnSpPr>
        <p:spPr>
          <a:xfrm>
            <a:off x="1083315" y="437047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C21960-948F-4EC2-83D5-2C7F7B363AE2}"/>
              </a:ext>
            </a:extLst>
          </p:cNvPr>
          <p:cNvSpPr txBox="1"/>
          <p:nvPr/>
        </p:nvSpPr>
        <p:spPr>
          <a:xfrm>
            <a:off x="664413" y="273517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operator</a:t>
            </a:r>
            <a:endParaRPr lang="zh-CN" altLang="en-US" sz="800" b="1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B09C739-653D-4B91-9C88-2662B67EC3A9}"/>
              </a:ext>
            </a:extLst>
          </p:cNvPr>
          <p:cNvSpPr/>
          <p:nvPr/>
        </p:nvSpPr>
        <p:spPr>
          <a:xfrm>
            <a:off x="2761999" y="627819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AF9E8D0-C45E-4984-8E30-2642DEDF519E}"/>
              </a:ext>
            </a:extLst>
          </p:cNvPr>
          <p:cNvSpPr/>
          <p:nvPr/>
        </p:nvSpPr>
        <p:spPr>
          <a:xfrm rot="5400000">
            <a:off x="1961443" y="1385020"/>
            <a:ext cx="207842" cy="13073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91" name="Google Shape;2215;p34">
            <a:extLst>
              <a:ext uri="{FF2B5EF4-FFF2-40B4-BE49-F238E27FC236}">
                <a16:creationId xmlns:a16="http://schemas.microsoft.com/office/drawing/2014/main" id="{99875FC4-E44E-4874-B856-D2E08A650B13}"/>
              </a:ext>
            </a:extLst>
          </p:cNvPr>
          <p:cNvSpPr/>
          <p:nvPr/>
        </p:nvSpPr>
        <p:spPr>
          <a:xfrm>
            <a:off x="5894661" y="416259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2" name="Google Shape;2220;p34">
            <a:extLst>
              <a:ext uri="{FF2B5EF4-FFF2-40B4-BE49-F238E27FC236}">
                <a16:creationId xmlns:a16="http://schemas.microsoft.com/office/drawing/2014/main" id="{B836F0DC-88CC-4926-A5BA-D3AC3F22F782}"/>
              </a:ext>
            </a:extLst>
          </p:cNvPr>
          <p:cNvCxnSpPr>
            <a:stCxn id="191" idx="0"/>
            <a:endCxn id="194" idx="2"/>
          </p:cNvCxnSpPr>
          <p:nvPr/>
        </p:nvCxnSpPr>
        <p:spPr>
          <a:xfrm flipV="1">
            <a:off x="6122211" y="3895744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2221;p34">
            <a:extLst>
              <a:ext uri="{FF2B5EF4-FFF2-40B4-BE49-F238E27FC236}">
                <a16:creationId xmlns:a16="http://schemas.microsoft.com/office/drawing/2014/main" id="{8530F460-C251-4045-A6DA-A62387DF3AD1}"/>
              </a:ext>
            </a:extLst>
          </p:cNvPr>
          <p:cNvSpPr/>
          <p:nvPr/>
        </p:nvSpPr>
        <p:spPr>
          <a:xfrm>
            <a:off x="5834961" y="369144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196" name="Google Shape;2224;p34">
            <a:extLst>
              <a:ext uri="{FF2B5EF4-FFF2-40B4-BE49-F238E27FC236}">
                <a16:creationId xmlns:a16="http://schemas.microsoft.com/office/drawing/2014/main" id="{646C978F-BC6C-48D7-BD5D-2974AB412F79}"/>
              </a:ext>
            </a:extLst>
          </p:cNvPr>
          <p:cNvCxnSpPr>
            <a:cxnSpLocks/>
            <a:endCxn id="191" idx="2"/>
          </p:cNvCxnSpPr>
          <p:nvPr/>
        </p:nvCxnSpPr>
        <p:spPr>
          <a:xfrm flipV="1">
            <a:off x="6121518" y="4578691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2228;p34">
            <a:extLst>
              <a:ext uri="{FF2B5EF4-FFF2-40B4-BE49-F238E27FC236}">
                <a16:creationId xmlns:a16="http://schemas.microsoft.com/office/drawing/2014/main" id="{F54BDC37-0097-4D65-AAF3-EE33652F0FAC}"/>
              </a:ext>
            </a:extLst>
          </p:cNvPr>
          <p:cNvCxnSpPr>
            <a:cxnSpLocks/>
            <a:stCxn id="194" idx="0"/>
          </p:cNvCxnSpPr>
          <p:nvPr/>
        </p:nvCxnSpPr>
        <p:spPr>
          <a:xfrm rot="10800000">
            <a:off x="6122211" y="344724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2269;p34">
            <a:extLst>
              <a:ext uri="{FF2B5EF4-FFF2-40B4-BE49-F238E27FC236}">
                <a16:creationId xmlns:a16="http://schemas.microsoft.com/office/drawing/2014/main" id="{C3B3DFD2-17BF-40C1-B39E-84BE30FA80CD}"/>
              </a:ext>
            </a:extLst>
          </p:cNvPr>
          <p:cNvSpPr txBox="1"/>
          <p:nvPr/>
        </p:nvSpPr>
        <p:spPr>
          <a:xfrm>
            <a:off x="5883736" y="3890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199" name="Google Shape;2216;p34">
            <a:extLst>
              <a:ext uri="{FF2B5EF4-FFF2-40B4-BE49-F238E27FC236}">
                <a16:creationId xmlns:a16="http://schemas.microsoft.com/office/drawing/2014/main" id="{00D058DF-D5B3-49D1-90D4-0E1B31C6D0FB}"/>
              </a:ext>
            </a:extLst>
          </p:cNvPr>
          <p:cNvCxnSpPr>
            <a:cxnSpLocks/>
            <a:stCxn id="418" idx="3"/>
            <a:endCxn id="30" idx="1"/>
          </p:cNvCxnSpPr>
          <p:nvPr/>
        </p:nvCxnSpPr>
        <p:spPr>
          <a:xfrm>
            <a:off x="5411650" y="3052810"/>
            <a:ext cx="421497" cy="183999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51;p34">
            <a:extLst>
              <a:ext uri="{FF2B5EF4-FFF2-40B4-BE49-F238E27FC236}">
                <a16:creationId xmlns:a16="http://schemas.microsoft.com/office/drawing/2014/main" id="{E841BFEA-2C4B-4BC8-877F-BDE6E473C5B2}"/>
              </a:ext>
            </a:extLst>
          </p:cNvPr>
          <p:cNvSpPr/>
          <p:nvPr/>
        </p:nvSpPr>
        <p:spPr>
          <a:xfrm>
            <a:off x="5833147" y="47947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32" name="Google Shape;2268;p34">
            <a:extLst>
              <a:ext uri="{FF2B5EF4-FFF2-40B4-BE49-F238E27FC236}">
                <a16:creationId xmlns:a16="http://schemas.microsoft.com/office/drawing/2014/main" id="{2AC088FD-0938-4A28-8EB3-533DAE89E2A6}"/>
              </a:ext>
            </a:extLst>
          </p:cNvPr>
          <p:cNvSpPr txBox="1"/>
          <p:nvPr/>
        </p:nvSpPr>
        <p:spPr>
          <a:xfrm>
            <a:off x="6335270" y="414641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209" name="Google Shape;2256;p34">
            <a:extLst>
              <a:ext uri="{FF2B5EF4-FFF2-40B4-BE49-F238E27FC236}">
                <a16:creationId xmlns:a16="http://schemas.microsoft.com/office/drawing/2014/main" id="{D961AF64-66A2-4F9B-89B4-66F32A5E225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42761" y="436794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0272C15-FCE7-4B7A-9543-A08BAFBB5AFB}"/>
              </a:ext>
            </a:extLst>
          </p:cNvPr>
          <p:cNvSpPr txBox="1"/>
          <p:nvPr/>
        </p:nvSpPr>
        <p:spPr>
          <a:xfrm>
            <a:off x="5893671" y="2764807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469E01E-0B6E-41AD-9FB0-B1C66D3F2416}"/>
              </a:ext>
            </a:extLst>
          </p:cNvPr>
          <p:cNvSpPr txBox="1"/>
          <p:nvPr/>
        </p:nvSpPr>
        <p:spPr>
          <a:xfrm>
            <a:off x="2623222" y="2645223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A54CA4-FA3A-42B7-9D19-92F4C19C4052}"/>
              </a:ext>
            </a:extLst>
          </p:cNvPr>
          <p:cNvSpPr txBox="1"/>
          <p:nvPr/>
        </p:nvSpPr>
        <p:spPr>
          <a:xfrm>
            <a:off x="6252209" y="2657755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261" name="Google Shape;2257;p34">
            <a:extLst>
              <a:ext uri="{FF2B5EF4-FFF2-40B4-BE49-F238E27FC236}">
                <a16:creationId xmlns:a16="http://schemas.microsoft.com/office/drawing/2014/main" id="{0C2743B7-5C19-4B39-AF81-93C0474AD564}"/>
              </a:ext>
            </a:extLst>
          </p:cNvPr>
          <p:cNvSpPr/>
          <p:nvPr/>
        </p:nvSpPr>
        <p:spPr>
          <a:xfrm>
            <a:off x="7386723" y="4167242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62" name="Google Shape;2251;p34">
            <a:extLst>
              <a:ext uri="{FF2B5EF4-FFF2-40B4-BE49-F238E27FC236}">
                <a16:creationId xmlns:a16="http://schemas.microsoft.com/office/drawing/2014/main" id="{A9DE463D-F910-4000-9510-2CE65C084372}"/>
              </a:ext>
            </a:extLst>
          </p:cNvPr>
          <p:cNvSpPr/>
          <p:nvPr/>
        </p:nvSpPr>
        <p:spPr>
          <a:xfrm>
            <a:off x="7330805" y="479853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63" name="Google Shape;2258;p34">
            <a:extLst>
              <a:ext uri="{FF2B5EF4-FFF2-40B4-BE49-F238E27FC236}">
                <a16:creationId xmlns:a16="http://schemas.microsoft.com/office/drawing/2014/main" id="{C8D13773-961E-45C1-903A-C352D1E8C014}"/>
              </a:ext>
            </a:extLst>
          </p:cNvPr>
          <p:cNvCxnSpPr>
            <a:stCxn id="261" idx="0"/>
            <a:endCxn id="265" idx="2"/>
          </p:cNvCxnSpPr>
          <p:nvPr/>
        </p:nvCxnSpPr>
        <p:spPr>
          <a:xfrm flipV="1">
            <a:off x="7614273" y="3908222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259;p34">
            <a:extLst>
              <a:ext uri="{FF2B5EF4-FFF2-40B4-BE49-F238E27FC236}">
                <a16:creationId xmlns:a16="http://schemas.microsoft.com/office/drawing/2014/main" id="{2C3F1326-E282-402A-915B-1C7D66CF62D7}"/>
              </a:ext>
            </a:extLst>
          </p:cNvPr>
          <p:cNvSpPr/>
          <p:nvPr/>
        </p:nvSpPr>
        <p:spPr>
          <a:xfrm>
            <a:off x="7281123" y="3703921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66" name="Google Shape;2261;p34">
            <a:extLst>
              <a:ext uri="{FF2B5EF4-FFF2-40B4-BE49-F238E27FC236}">
                <a16:creationId xmlns:a16="http://schemas.microsoft.com/office/drawing/2014/main" id="{76DBA0A2-5F05-4BED-B1DB-D83C9964AC64}"/>
              </a:ext>
            </a:extLst>
          </p:cNvPr>
          <p:cNvCxnSpPr>
            <a:cxnSpLocks/>
            <a:stCxn id="262" idx="0"/>
            <a:endCxn id="261" idx="2"/>
          </p:cNvCxnSpPr>
          <p:nvPr/>
        </p:nvCxnSpPr>
        <p:spPr>
          <a:xfrm flipH="1" flipV="1">
            <a:off x="7614274" y="4583343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262;p34">
            <a:extLst>
              <a:ext uri="{FF2B5EF4-FFF2-40B4-BE49-F238E27FC236}">
                <a16:creationId xmlns:a16="http://schemas.microsoft.com/office/drawing/2014/main" id="{016312C0-E8D7-481B-9815-6D80FD48EC6C}"/>
              </a:ext>
            </a:extLst>
          </p:cNvPr>
          <p:cNvCxnSpPr>
            <a:cxnSpLocks/>
            <a:stCxn id="265" idx="0"/>
          </p:cNvCxnSpPr>
          <p:nvPr/>
        </p:nvCxnSpPr>
        <p:spPr>
          <a:xfrm rot="10800000">
            <a:off x="7614273" y="3451021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273;p34">
            <a:extLst>
              <a:ext uri="{FF2B5EF4-FFF2-40B4-BE49-F238E27FC236}">
                <a16:creationId xmlns:a16="http://schemas.microsoft.com/office/drawing/2014/main" id="{21342EAC-C869-4DE9-89E3-36971920D431}"/>
              </a:ext>
            </a:extLst>
          </p:cNvPr>
          <p:cNvSpPr txBox="1"/>
          <p:nvPr/>
        </p:nvSpPr>
        <p:spPr>
          <a:xfrm>
            <a:off x="7281124" y="3906190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2281" name="Google Shape;2278;p34">
            <a:extLst>
              <a:ext uri="{FF2B5EF4-FFF2-40B4-BE49-F238E27FC236}">
                <a16:creationId xmlns:a16="http://schemas.microsoft.com/office/drawing/2014/main" id="{288FE8B4-9915-474E-AF1F-631BDE91A0E1}"/>
              </a:ext>
            </a:extLst>
          </p:cNvPr>
          <p:cNvSpPr txBox="1"/>
          <p:nvPr/>
        </p:nvSpPr>
        <p:spPr>
          <a:xfrm>
            <a:off x="7398795" y="273941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82" name="文本框 2281">
            <a:extLst>
              <a:ext uri="{FF2B5EF4-FFF2-40B4-BE49-F238E27FC236}">
                <a16:creationId xmlns:a16="http://schemas.microsoft.com/office/drawing/2014/main" id="{11B9517F-9176-4129-84C5-68CAF40CAFAF}"/>
              </a:ext>
            </a:extLst>
          </p:cNvPr>
          <p:cNvSpPr txBox="1"/>
          <p:nvPr/>
        </p:nvSpPr>
        <p:spPr>
          <a:xfrm>
            <a:off x="6777634" y="4167960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cxnSp>
        <p:nvCxnSpPr>
          <p:cNvPr id="2288" name="直接箭头连接符 2287">
            <a:extLst>
              <a:ext uri="{FF2B5EF4-FFF2-40B4-BE49-F238E27FC236}">
                <a16:creationId xmlns:a16="http://schemas.microsoft.com/office/drawing/2014/main" id="{17EF7623-158A-456F-88BF-625C47022FFD}"/>
              </a:ext>
            </a:extLst>
          </p:cNvPr>
          <p:cNvCxnSpPr>
            <a:cxnSpLocks/>
            <a:endCxn id="2140" idx="1"/>
          </p:cNvCxnSpPr>
          <p:nvPr/>
        </p:nvCxnSpPr>
        <p:spPr>
          <a:xfrm flipV="1">
            <a:off x="1107033" y="1778882"/>
            <a:ext cx="568171" cy="3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9" name="文本框 2288">
            <a:extLst>
              <a:ext uri="{FF2B5EF4-FFF2-40B4-BE49-F238E27FC236}">
                <a16:creationId xmlns:a16="http://schemas.microsoft.com/office/drawing/2014/main" id="{EBFC3B99-5D26-464E-AE5F-6E6482C4E1F9}"/>
              </a:ext>
            </a:extLst>
          </p:cNvPr>
          <p:cNvSpPr txBox="1"/>
          <p:nvPr/>
        </p:nvSpPr>
        <p:spPr>
          <a:xfrm>
            <a:off x="413834" y="2104557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08A3809-EE23-4B20-B2C1-07837FB25E83}"/>
              </a:ext>
            </a:extLst>
          </p:cNvPr>
          <p:cNvSpPr txBox="1"/>
          <p:nvPr/>
        </p:nvSpPr>
        <p:spPr>
          <a:xfrm>
            <a:off x="5292478" y="702095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200B4B29-394D-4402-829A-71E11284FCC1}"/>
              </a:ext>
            </a:extLst>
          </p:cNvPr>
          <p:cNvCxnSpPr>
            <a:cxnSpLocks/>
            <a:endCxn id="2153" idx="2"/>
          </p:cNvCxnSpPr>
          <p:nvPr/>
        </p:nvCxnSpPr>
        <p:spPr>
          <a:xfrm>
            <a:off x="6556191" y="815905"/>
            <a:ext cx="535814" cy="1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2157;p34">
            <a:extLst>
              <a:ext uri="{FF2B5EF4-FFF2-40B4-BE49-F238E27FC236}">
                <a16:creationId xmlns:a16="http://schemas.microsoft.com/office/drawing/2014/main" id="{46E4C93D-02EA-4040-81BA-70889B0DAC9E}"/>
              </a:ext>
            </a:extLst>
          </p:cNvPr>
          <p:cNvSpPr/>
          <p:nvPr/>
        </p:nvSpPr>
        <p:spPr>
          <a:xfrm>
            <a:off x="7104536" y="2272232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400" dirty="0"/>
          </a:p>
        </p:txBody>
      </p:sp>
      <p:cxnSp>
        <p:nvCxnSpPr>
          <p:cNvPr id="300" name="Google Shape;2203;p34">
            <a:extLst>
              <a:ext uri="{FF2B5EF4-FFF2-40B4-BE49-F238E27FC236}">
                <a16:creationId xmlns:a16="http://schemas.microsoft.com/office/drawing/2014/main" id="{1A406D08-C1BE-4312-8797-52AAAABF3D1A}"/>
              </a:ext>
            </a:extLst>
          </p:cNvPr>
          <p:cNvCxnSpPr>
            <a:cxnSpLocks/>
            <a:stCxn id="131" idx="6"/>
            <a:endCxn id="2159" idx="2"/>
          </p:cNvCxnSpPr>
          <p:nvPr/>
        </p:nvCxnSpPr>
        <p:spPr>
          <a:xfrm flipV="1">
            <a:off x="7410837" y="1837769"/>
            <a:ext cx="381937" cy="57336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2203;p34">
            <a:extLst>
              <a:ext uri="{FF2B5EF4-FFF2-40B4-BE49-F238E27FC236}">
                <a16:creationId xmlns:a16="http://schemas.microsoft.com/office/drawing/2014/main" id="{2024C642-949F-4F99-8A6D-B8C90DC62E6E}"/>
              </a:ext>
            </a:extLst>
          </p:cNvPr>
          <p:cNvCxnSpPr>
            <a:cxnSpLocks/>
            <a:stCxn id="131" idx="6"/>
            <a:endCxn id="2158" idx="2"/>
          </p:cNvCxnSpPr>
          <p:nvPr/>
        </p:nvCxnSpPr>
        <p:spPr>
          <a:xfrm flipV="1">
            <a:off x="7410837" y="1455002"/>
            <a:ext cx="381937" cy="9561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2203;p34">
            <a:extLst>
              <a:ext uri="{FF2B5EF4-FFF2-40B4-BE49-F238E27FC236}">
                <a16:creationId xmlns:a16="http://schemas.microsoft.com/office/drawing/2014/main" id="{F12111EF-4915-45A7-9703-F6C9297C969B}"/>
              </a:ext>
            </a:extLst>
          </p:cNvPr>
          <p:cNvCxnSpPr>
            <a:cxnSpLocks/>
            <a:stCxn id="131" idx="6"/>
            <a:endCxn id="2154" idx="2"/>
          </p:cNvCxnSpPr>
          <p:nvPr/>
        </p:nvCxnSpPr>
        <p:spPr>
          <a:xfrm flipV="1">
            <a:off x="7410837" y="1072220"/>
            <a:ext cx="381937" cy="13389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A3CAF8-EBB7-499F-9CEA-42DBFA15B9E5}"/>
              </a:ext>
            </a:extLst>
          </p:cNvPr>
          <p:cNvSpPr txBox="1"/>
          <p:nvPr/>
        </p:nvSpPr>
        <p:spPr>
          <a:xfrm>
            <a:off x="7072361" y="2295859"/>
            <a:ext cx="41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bias</a:t>
            </a:r>
            <a:endParaRPr lang="zh-CN" altLang="en-US" sz="8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FB3FC9A-EC0C-452A-967B-0A46E3A7D8D1}"/>
              </a:ext>
            </a:extLst>
          </p:cNvPr>
          <p:cNvSpPr txBox="1"/>
          <p:nvPr/>
        </p:nvSpPr>
        <p:spPr>
          <a:xfrm>
            <a:off x="5923182" y="2304104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8559BD5A-9FC4-42DF-BE13-DEAFF64BC9E2}"/>
              </a:ext>
            </a:extLst>
          </p:cNvPr>
          <p:cNvCxnSpPr>
            <a:cxnSpLocks/>
            <a:endCxn id="148" idx="1"/>
          </p:cNvCxnSpPr>
          <p:nvPr/>
        </p:nvCxnSpPr>
        <p:spPr>
          <a:xfrm flipV="1">
            <a:off x="6606782" y="2403581"/>
            <a:ext cx="465579" cy="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031BFD3-BCCA-440E-9F36-3BB2DB2E0005}"/>
              </a:ext>
            </a:extLst>
          </p:cNvPr>
          <p:cNvSpPr txBox="1"/>
          <p:nvPr/>
        </p:nvSpPr>
        <p:spPr>
          <a:xfrm>
            <a:off x="20132" y="4762261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54D8CE26-44CE-4186-8AD5-B8A81878DC4B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394433" y="4512391"/>
            <a:ext cx="125734" cy="24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CE15E64D-6D96-437F-8362-3D5C79E2B492}"/>
              </a:ext>
            </a:extLst>
          </p:cNvPr>
          <p:cNvCxnSpPr>
            <a:cxnSpLocks/>
            <a:stCxn id="152" idx="3"/>
            <a:endCxn id="2222" idx="1"/>
          </p:cNvCxnSpPr>
          <p:nvPr/>
        </p:nvCxnSpPr>
        <p:spPr>
          <a:xfrm>
            <a:off x="768733" y="4869983"/>
            <a:ext cx="291606" cy="1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2269;p34">
            <a:extLst>
              <a:ext uri="{FF2B5EF4-FFF2-40B4-BE49-F238E27FC236}">
                <a16:creationId xmlns:a16="http://schemas.microsoft.com/office/drawing/2014/main" id="{02C3EDA7-8777-4D9C-BB75-C29DAB29D174}"/>
              </a:ext>
            </a:extLst>
          </p:cNvPr>
          <p:cNvSpPr txBox="1"/>
          <p:nvPr/>
        </p:nvSpPr>
        <p:spPr>
          <a:xfrm>
            <a:off x="1043258" y="34012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162" name="Google Shape;2269;p34">
            <a:extLst>
              <a:ext uri="{FF2B5EF4-FFF2-40B4-BE49-F238E27FC236}">
                <a16:creationId xmlns:a16="http://schemas.microsoft.com/office/drawing/2014/main" id="{3501EF25-2388-41C6-B495-B783C1FA9D84}"/>
              </a:ext>
            </a:extLst>
          </p:cNvPr>
          <p:cNvSpPr txBox="1"/>
          <p:nvPr/>
        </p:nvSpPr>
        <p:spPr>
          <a:xfrm>
            <a:off x="2011983" y="339671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168" name="Google Shape;2269;p34">
            <a:extLst>
              <a:ext uri="{FF2B5EF4-FFF2-40B4-BE49-F238E27FC236}">
                <a16:creationId xmlns:a16="http://schemas.microsoft.com/office/drawing/2014/main" id="{FA41951D-A82E-428D-B853-72AB89CD20FD}"/>
              </a:ext>
            </a:extLst>
          </p:cNvPr>
          <p:cNvSpPr txBox="1"/>
          <p:nvPr/>
        </p:nvSpPr>
        <p:spPr>
          <a:xfrm>
            <a:off x="1997866" y="45445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174" name="Google Shape;2217;p34">
            <a:extLst>
              <a:ext uri="{FF2B5EF4-FFF2-40B4-BE49-F238E27FC236}">
                <a16:creationId xmlns:a16="http://schemas.microsoft.com/office/drawing/2014/main" id="{59E2BAE9-49DA-4714-A131-7430BB2CD987}"/>
              </a:ext>
            </a:extLst>
          </p:cNvPr>
          <p:cNvSpPr/>
          <p:nvPr/>
        </p:nvSpPr>
        <p:spPr>
          <a:xfrm>
            <a:off x="1060652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62" name="Google Shape;2228;p34">
            <a:extLst>
              <a:ext uri="{FF2B5EF4-FFF2-40B4-BE49-F238E27FC236}">
                <a16:creationId xmlns:a16="http://schemas.microsoft.com/office/drawing/2014/main" id="{F68A54B8-31E2-4552-A2FD-BCD910F48E12}"/>
              </a:ext>
            </a:extLst>
          </p:cNvPr>
          <p:cNvCxnSpPr>
            <a:cxnSpLocks/>
            <a:stCxn id="2217" idx="0"/>
            <a:endCxn id="174" idx="2"/>
          </p:cNvCxnSpPr>
          <p:nvPr/>
        </p:nvCxnSpPr>
        <p:spPr>
          <a:xfrm flipH="1" flipV="1">
            <a:off x="1288202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2217;p34">
            <a:extLst>
              <a:ext uri="{FF2B5EF4-FFF2-40B4-BE49-F238E27FC236}">
                <a16:creationId xmlns:a16="http://schemas.microsoft.com/office/drawing/2014/main" id="{A452A872-AAB2-432A-B7B5-E5AD8AE23C81}"/>
              </a:ext>
            </a:extLst>
          </p:cNvPr>
          <p:cNvSpPr/>
          <p:nvPr/>
        </p:nvSpPr>
        <p:spPr>
          <a:xfrm>
            <a:off x="2038041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387" name="Google Shape;2217;p34">
            <a:extLst>
              <a:ext uri="{FF2B5EF4-FFF2-40B4-BE49-F238E27FC236}">
                <a16:creationId xmlns:a16="http://schemas.microsoft.com/office/drawing/2014/main" id="{8ECB9BB3-2C84-4638-8D57-4F3109D2344B}"/>
              </a:ext>
            </a:extLst>
          </p:cNvPr>
          <p:cNvSpPr/>
          <p:nvPr/>
        </p:nvSpPr>
        <p:spPr>
          <a:xfrm>
            <a:off x="2037660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88" name="Google Shape;2228;p34">
            <a:extLst>
              <a:ext uri="{FF2B5EF4-FFF2-40B4-BE49-F238E27FC236}">
                <a16:creationId xmlns:a16="http://schemas.microsoft.com/office/drawing/2014/main" id="{44F6B19B-7BC8-4EAA-ADA0-29B14C472F6D}"/>
              </a:ext>
            </a:extLst>
          </p:cNvPr>
          <p:cNvCxnSpPr>
            <a:cxnSpLocks/>
            <a:stCxn id="385" idx="0"/>
            <a:endCxn id="387" idx="2"/>
          </p:cNvCxnSpPr>
          <p:nvPr/>
        </p:nvCxnSpPr>
        <p:spPr>
          <a:xfrm flipH="1" flipV="1">
            <a:off x="2265211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2217;p34">
            <a:extLst>
              <a:ext uri="{FF2B5EF4-FFF2-40B4-BE49-F238E27FC236}">
                <a16:creationId xmlns:a16="http://schemas.microsoft.com/office/drawing/2014/main" id="{2EFC8985-DCD3-449D-9140-68C7FBBE230E}"/>
              </a:ext>
            </a:extLst>
          </p:cNvPr>
          <p:cNvSpPr/>
          <p:nvPr/>
        </p:nvSpPr>
        <p:spPr>
          <a:xfrm>
            <a:off x="2994814" y="331671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09" name="Google Shape;2269;p34">
            <a:extLst>
              <a:ext uri="{FF2B5EF4-FFF2-40B4-BE49-F238E27FC236}">
                <a16:creationId xmlns:a16="http://schemas.microsoft.com/office/drawing/2014/main" id="{D2B7A3A6-1F7F-48A2-BD74-1D4032C09302}"/>
              </a:ext>
            </a:extLst>
          </p:cNvPr>
          <p:cNvSpPr txBox="1"/>
          <p:nvPr/>
        </p:nvSpPr>
        <p:spPr>
          <a:xfrm>
            <a:off x="2977039" y="339569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410" name="Google Shape;2217;p34">
            <a:extLst>
              <a:ext uri="{FF2B5EF4-FFF2-40B4-BE49-F238E27FC236}">
                <a16:creationId xmlns:a16="http://schemas.microsoft.com/office/drawing/2014/main" id="{80F31CEB-C6A3-4233-B9B4-8D45C9A0E199}"/>
              </a:ext>
            </a:extLst>
          </p:cNvPr>
          <p:cNvSpPr/>
          <p:nvPr/>
        </p:nvSpPr>
        <p:spPr>
          <a:xfrm>
            <a:off x="2994433" y="299501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1" name="Google Shape;2228;p34">
            <a:extLst>
              <a:ext uri="{FF2B5EF4-FFF2-40B4-BE49-F238E27FC236}">
                <a16:creationId xmlns:a16="http://schemas.microsoft.com/office/drawing/2014/main" id="{4FF9A7AF-16E2-41AE-A7A5-32A2260BB011}"/>
              </a:ext>
            </a:extLst>
          </p:cNvPr>
          <p:cNvCxnSpPr>
            <a:cxnSpLocks/>
            <a:stCxn id="408" idx="0"/>
            <a:endCxn id="410" idx="2"/>
          </p:cNvCxnSpPr>
          <p:nvPr/>
        </p:nvCxnSpPr>
        <p:spPr>
          <a:xfrm flipH="1" flipV="1">
            <a:off x="3221984" y="312919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2217;p34">
            <a:extLst>
              <a:ext uri="{FF2B5EF4-FFF2-40B4-BE49-F238E27FC236}">
                <a16:creationId xmlns:a16="http://schemas.microsoft.com/office/drawing/2014/main" id="{011F1FF6-6461-4339-B7D9-4449A400D018}"/>
              </a:ext>
            </a:extLst>
          </p:cNvPr>
          <p:cNvSpPr/>
          <p:nvPr/>
        </p:nvSpPr>
        <p:spPr>
          <a:xfrm>
            <a:off x="3986077" y="3316322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3" name="Google Shape;2269;p34">
            <a:extLst>
              <a:ext uri="{FF2B5EF4-FFF2-40B4-BE49-F238E27FC236}">
                <a16:creationId xmlns:a16="http://schemas.microsoft.com/office/drawing/2014/main" id="{63FDC683-200C-4717-AE77-F3D702B8C9C9}"/>
              </a:ext>
            </a:extLst>
          </p:cNvPr>
          <p:cNvSpPr txBox="1"/>
          <p:nvPr/>
        </p:nvSpPr>
        <p:spPr>
          <a:xfrm>
            <a:off x="3968302" y="339529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414" name="Google Shape;2217;p34">
            <a:extLst>
              <a:ext uri="{FF2B5EF4-FFF2-40B4-BE49-F238E27FC236}">
                <a16:creationId xmlns:a16="http://schemas.microsoft.com/office/drawing/2014/main" id="{9E1E0B86-94FB-4BDE-918A-8191279490BB}"/>
              </a:ext>
            </a:extLst>
          </p:cNvPr>
          <p:cNvSpPr/>
          <p:nvPr/>
        </p:nvSpPr>
        <p:spPr>
          <a:xfrm>
            <a:off x="3985696" y="2994616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5" name="Google Shape;2228;p34">
            <a:extLst>
              <a:ext uri="{FF2B5EF4-FFF2-40B4-BE49-F238E27FC236}">
                <a16:creationId xmlns:a16="http://schemas.microsoft.com/office/drawing/2014/main" id="{7412E991-FB6E-47C8-AA90-9F386757C4EF}"/>
              </a:ext>
            </a:extLst>
          </p:cNvPr>
          <p:cNvCxnSpPr>
            <a:cxnSpLocks/>
            <a:stCxn id="412" idx="0"/>
            <a:endCxn id="414" idx="2"/>
          </p:cNvCxnSpPr>
          <p:nvPr/>
        </p:nvCxnSpPr>
        <p:spPr>
          <a:xfrm flipH="1" flipV="1">
            <a:off x="4213247" y="312879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2217;p34">
            <a:extLst>
              <a:ext uri="{FF2B5EF4-FFF2-40B4-BE49-F238E27FC236}">
                <a16:creationId xmlns:a16="http://schemas.microsoft.com/office/drawing/2014/main" id="{B5F10844-D9F6-46B9-AEC1-DEDADBF0C05C}"/>
              </a:ext>
            </a:extLst>
          </p:cNvPr>
          <p:cNvSpPr/>
          <p:nvPr/>
        </p:nvSpPr>
        <p:spPr>
          <a:xfrm>
            <a:off x="4956931" y="330742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7" name="Google Shape;2269;p34">
            <a:extLst>
              <a:ext uri="{FF2B5EF4-FFF2-40B4-BE49-F238E27FC236}">
                <a16:creationId xmlns:a16="http://schemas.microsoft.com/office/drawing/2014/main" id="{1BBDAFCF-338A-4827-868B-57BA35EAD737}"/>
              </a:ext>
            </a:extLst>
          </p:cNvPr>
          <p:cNvSpPr txBox="1"/>
          <p:nvPr/>
        </p:nvSpPr>
        <p:spPr>
          <a:xfrm>
            <a:off x="4939156" y="33864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418" name="Google Shape;2217;p34">
            <a:extLst>
              <a:ext uri="{FF2B5EF4-FFF2-40B4-BE49-F238E27FC236}">
                <a16:creationId xmlns:a16="http://schemas.microsoft.com/office/drawing/2014/main" id="{01A0797D-D867-413C-A419-F572C68FA31D}"/>
              </a:ext>
            </a:extLst>
          </p:cNvPr>
          <p:cNvSpPr/>
          <p:nvPr/>
        </p:nvSpPr>
        <p:spPr>
          <a:xfrm>
            <a:off x="4956550" y="298571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9" name="Google Shape;2228;p34">
            <a:extLst>
              <a:ext uri="{FF2B5EF4-FFF2-40B4-BE49-F238E27FC236}">
                <a16:creationId xmlns:a16="http://schemas.microsoft.com/office/drawing/2014/main" id="{315D0BC8-085C-440C-A119-B47C105DD759}"/>
              </a:ext>
            </a:extLst>
          </p:cNvPr>
          <p:cNvCxnSpPr>
            <a:cxnSpLocks/>
            <a:stCxn id="416" idx="0"/>
            <a:endCxn id="418" idx="2"/>
          </p:cNvCxnSpPr>
          <p:nvPr/>
        </p:nvCxnSpPr>
        <p:spPr>
          <a:xfrm flipH="1" flipV="1">
            <a:off x="5184101" y="31199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2217;p34">
            <a:extLst>
              <a:ext uri="{FF2B5EF4-FFF2-40B4-BE49-F238E27FC236}">
                <a16:creationId xmlns:a16="http://schemas.microsoft.com/office/drawing/2014/main" id="{40F9956B-ADFC-4AEE-8350-8E6B8B2DCEAB}"/>
              </a:ext>
            </a:extLst>
          </p:cNvPr>
          <p:cNvSpPr/>
          <p:nvPr/>
        </p:nvSpPr>
        <p:spPr>
          <a:xfrm>
            <a:off x="5891389" y="331717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1" name="Google Shape;2269;p34">
            <a:extLst>
              <a:ext uri="{FF2B5EF4-FFF2-40B4-BE49-F238E27FC236}">
                <a16:creationId xmlns:a16="http://schemas.microsoft.com/office/drawing/2014/main" id="{060426BC-D723-4717-91F8-F9B2728AF119}"/>
              </a:ext>
            </a:extLst>
          </p:cNvPr>
          <p:cNvSpPr txBox="1"/>
          <p:nvPr/>
        </p:nvSpPr>
        <p:spPr>
          <a:xfrm>
            <a:off x="5873614" y="33961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422" name="Google Shape;2217;p34">
            <a:extLst>
              <a:ext uri="{FF2B5EF4-FFF2-40B4-BE49-F238E27FC236}">
                <a16:creationId xmlns:a16="http://schemas.microsoft.com/office/drawing/2014/main" id="{EABD0FF1-3B90-4F92-886A-4C2EF3DBC7A0}"/>
              </a:ext>
            </a:extLst>
          </p:cNvPr>
          <p:cNvSpPr/>
          <p:nvPr/>
        </p:nvSpPr>
        <p:spPr>
          <a:xfrm>
            <a:off x="5891008" y="299546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3" name="Google Shape;2228;p34">
            <a:extLst>
              <a:ext uri="{FF2B5EF4-FFF2-40B4-BE49-F238E27FC236}">
                <a16:creationId xmlns:a16="http://schemas.microsoft.com/office/drawing/2014/main" id="{6AA964C9-A9E0-455E-882D-571225D94132}"/>
              </a:ext>
            </a:extLst>
          </p:cNvPr>
          <p:cNvCxnSpPr>
            <a:cxnSpLocks/>
            <a:stCxn id="420" idx="0"/>
            <a:endCxn id="422" idx="2"/>
          </p:cNvCxnSpPr>
          <p:nvPr/>
        </p:nvCxnSpPr>
        <p:spPr>
          <a:xfrm flipH="1" flipV="1">
            <a:off x="6118559" y="312965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2217;p34">
            <a:extLst>
              <a:ext uri="{FF2B5EF4-FFF2-40B4-BE49-F238E27FC236}">
                <a16:creationId xmlns:a16="http://schemas.microsoft.com/office/drawing/2014/main" id="{0F758962-DE28-4531-BAB1-58F9033E8C51}"/>
              </a:ext>
            </a:extLst>
          </p:cNvPr>
          <p:cNvSpPr/>
          <p:nvPr/>
        </p:nvSpPr>
        <p:spPr>
          <a:xfrm>
            <a:off x="7367360" y="3307403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5" name="Google Shape;2269;p34">
            <a:extLst>
              <a:ext uri="{FF2B5EF4-FFF2-40B4-BE49-F238E27FC236}">
                <a16:creationId xmlns:a16="http://schemas.microsoft.com/office/drawing/2014/main" id="{46E6F135-C7DC-49BF-B47C-D5BBACE8F816}"/>
              </a:ext>
            </a:extLst>
          </p:cNvPr>
          <p:cNvSpPr txBox="1"/>
          <p:nvPr/>
        </p:nvSpPr>
        <p:spPr>
          <a:xfrm>
            <a:off x="7281124" y="3386376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426" name="Google Shape;2217;p34">
            <a:extLst>
              <a:ext uri="{FF2B5EF4-FFF2-40B4-BE49-F238E27FC236}">
                <a16:creationId xmlns:a16="http://schemas.microsoft.com/office/drawing/2014/main" id="{CF66A338-301F-49FF-8181-C1CBBDCC42F8}"/>
              </a:ext>
            </a:extLst>
          </p:cNvPr>
          <p:cNvSpPr/>
          <p:nvPr/>
        </p:nvSpPr>
        <p:spPr>
          <a:xfrm>
            <a:off x="7366979" y="2985695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7" name="Google Shape;2228;p34">
            <a:extLst>
              <a:ext uri="{FF2B5EF4-FFF2-40B4-BE49-F238E27FC236}">
                <a16:creationId xmlns:a16="http://schemas.microsoft.com/office/drawing/2014/main" id="{031D217C-6A9D-4863-BDDE-9F7CDB9D2818}"/>
              </a:ext>
            </a:extLst>
          </p:cNvPr>
          <p:cNvCxnSpPr>
            <a:cxnSpLocks/>
            <a:stCxn id="424" idx="0"/>
            <a:endCxn id="426" idx="2"/>
          </p:cNvCxnSpPr>
          <p:nvPr/>
        </p:nvCxnSpPr>
        <p:spPr>
          <a:xfrm flipH="1" flipV="1">
            <a:off x="7594529" y="311987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269;p34">
            <a:extLst>
              <a:ext uri="{FF2B5EF4-FFF2-40B4-BE49-F238E27FC236}">
                <a16:creationId xmlns:a16="http://schemas.microsoft.com/office/drawing/2014/main" id="{63BAAEC6-63F8-4F54-92C9-4C4498F1FB42}"/>
              </a:ext>
            </a:extLst>
          </p:cNvPr>
          <p:cNvSpPr txBox="1"/>
          <p:nvPr/>
        </p:nvSpPr>
        <p:spPr>
          <a:xfrm>
            <a:off x="2930977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8" name="Google Shape;2269;p34">
            <a:extLst>
              <a:ext uri="{FF2B5EF4-FFF2-40B4-BE49-F238E27FC236}">
                <a16:creationId xmlns:a16="http://schemas.microsoft.com/office/drawing/2014/main" id="{33D296AB-A689-43D7-A3F4-A8CE635C509F}"/>
              </a:ext>
            </a:extLst>
          </p:cNvPr>
          <p:cNvSpPr txBox="1"/>
          <p:nvPr/>
        </p:nvSpPr>
        <p:spPr>
          <a:xfrm>
            <a:off x="3946150" y="452820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9" name="Google Shape;2269;p34">
            <a:extLst>
              <a:ext uri="{FF2B5EF4-FFF2-40B4-BE49-F238E27FC236}">
                <a16:creationId xmlns:a16="http://schemas.microsoft.com/office/drawing/2014/main" id="{BC746D84-A3F3-4A8A-9815-75AE530363E3}"/>
              </a:ext>
            </a:extLst>
          </p:cNvPr>
          <p:cNvSpPr txBox="1"/>
          <p:nvPr/>
        </p:nvSpPr>
        <p:spPr>
          <a:xfrm>
            <a:off x="4865253" y="454734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0" name="Google Shape;2269;p34">
            <a:extLst>
              <a:ext uri="{FF2B5EF4-FFF2-40B4-BE49-F238E27FC236}">
                <a16:creationId xmlns:a16="http://schemas.microsoft.com/office/drawing/2014/main" id="{ED5EDB81-5130-48D9-8A39-6478E0621335}"/>
              </a:ext>
            </a:extLst>
          </p:cNvPr>
          <p:cNvSpPr txBox="1"/>
          <p:nvPr/>
        </p:nvSpPr>
        <p:spPr>
          <a:xfrm>
            <a:off x="5805133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94526546-662C-4965-A042-61C25446AF6B}"/>
              </a:ext>
            </a:extLst>
          </p:cNvPr>
          <p:cNvSpPr txBox="1"/>
          <p:nvPr/>
        </p:nvSpPr>
        <p:spPr>
          <a:xfrm>
            <a:off x="7264606" y="4543040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6020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0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0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1"/>
          <p:cNvGrpSpPr/>
          <p:nvPr/>
        </p:nvGrpSpPr>
        <p:grpSpPr>
          <a:xfrm>
            <a:off x="3119959" y="1208621"/>
            <a:ext cx="2909808" cy="2697508"/>
            <a:chOff x="2854300" y="1168125"/>
            <a:chExt cx="2904000" cy="2668950"/>
          </a:xfrm>
        </p:grpSpPr>
        <p:sp>
          <p:nvSpPr>
            <p:cNvPr id="154" name="Google Shape;154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89" name="Google Shape;189;p22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0" name="Google Shape;190;p22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1" name="Google Shape;191;p22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2" name="Google Shape;192;p22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7" name="Google Shape;197;p22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0" name="Google Shape;200;p22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1" name="Google Shape;201;p22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3" name="Google Shape;203;p22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4" name="Google Shape;204;p22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22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6" name="Google Shape;206;p22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9" name="Google Shape;209;p22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0" name="Google Shape;210;p22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1" name="Google Shape;211;p22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2" name="Google Shape;212;p22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3" name="Google Shape;213;p22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4" name="Google Shape;214;p22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216" name="Google Shape;216;p2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43" name="Google Shape;243;p2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3948438" y="2653564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" name="Google Shape;303;p22"/>
          <p:cNvGrpSpPr/>
          <p:nvPr/>
        </p:nvGrpSpPr>
        <p:grpSpPr>
          <a:xfrm>
            <a:off x="3774094" y="2836117"/>
            <a:ext cx="1605799" cy="1679186"/>
            <a:chOff x="608609" y="2370079"/>
            <a:chExt cx="458224" cy="523616"/>
          </a:xfrm>
        </p:grpSpPr>
        <p:grpSp>
          <p:nvGrpSpPr>
            <p:cNvPr id="304" name="Google Shape;304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2" name="Google Shape;312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13" name="Google Shape;313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" name="Google Shape;315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16" name="Google Shape;316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17" name="Google Shape;317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0" name="Google Shape;320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3" name="Google Shape;323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4" name="Google Shape;324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6" name="Google Shape;326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27" name="Google Shape;327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8" name="Google Shape;328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1" name="Google Shape;331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4" name="Google Shape;334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5" name="Google Shape;335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p22"/>
          <p:cNvGrpSpPr/>
          <p:nvPr/>
        </p:nvGrpSpPr>
        <p:grpSpPr>
          <a:xfrm>
            <a:off x="3589750" y="3012762"/>
            <a:ext cx="1605799" cy="1679186"/>
            <a:chOff x="608609" y="2370079"/>
            <a:chExt cx="458224" cy="523616"/>
          </a:xfrm>
        </p:grpSpPr>
        <p:grpSp>
          <p:nvGrpSpPr>
            <p:cNvPr id="338" name="Google Shape;338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39" name="Google Shape;339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40" name="Google Shape;340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43" name="Google Shape;343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46" name="Google Shape;346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47" name="Google Shape;347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" name="Google Shape;349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50" name="Google Shape;350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51" name="Google Shape;351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353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54" name="Google Shape;354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7" name="Google Shape;357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58" name="Google Shape;358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" name="Google Shape;360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61" name="Google Shape;36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62" name="Google Shape;36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65" name="Google Shape;36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68" name="Google Shape;36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69" name="Google Shape;36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1" name="Google Shape;371;p22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Architectures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89" name="Google Shape;389;p24"/>
          <p:cNvCxnSpPr>
            <a:stCxn id="388" idx="6"/>
            <a:endCxn id="390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24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5" name="Google Shape;395;p24"/>
          <p:cNvCxnSpPr>
            <a:stCxn id="396" idx="6"/>
            <a:endCxn id="388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4"/>
          <p:cNvCxnSpPr>
            <a:stCxn id="398" idx="6"/>
            <a:endCxn id="388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4"/>
          <p:cNvCxnSpPr>
            <a:stCxn id="400" idx="6"/>
            <a:endCxn id="388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4"/>
          <p:cNvCxnSpPr>
            <a:stCxn id="402" idx="6"/>
            <a:endCxn id="403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4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4" name="Google Shape;404;p24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7" name="Google Shape;407;p24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398" name="Google Shape;398;p24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11" name="Google Shape;411;p24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2" name="Google Shape;412;p24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24"/>
          <p:cNvCxnSpPr>
            <a:endCxn id="402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4"/>
          <p:cNvCxnSpPr>
            <a:stCxn id="385" idx="5"/>
            <a:endCxn id="404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4"/>
          <p:cNvCxnSpPr>
            <a:stCxn id="385" idx="5"/>
            <a:endCxn id="405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4"/>
          <p:cNvCxnSpPr>
            <a:stCxn id="385" idx="5"/>
            <a:endCxn id="406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4"/>
          <p:cNvCxnSpPr>
            <a:stCxn id="386" idx="5"/>
            <a:endCxn id="402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24"/>
          <p:cNvCxnSpPr>
            <a:stCxn id="386" idx="5"/>
            <a:endCxn id="405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4"/>
          <p:cNvCxnSpPr>
            <a:stCxn id="386" idx="6"/>
            <a:endCxn id="404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24"/>
          <p:cNvCxnSpPr>
            <a:stCxn id="386" idx="6"/>
            <a:endCxn id="406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4"/>
          <p:cNvCxnSpPr>
            <a:stCxn id="387" idx="4"/>
            <a:endCxn id="402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4"/>
          <p:cNvCxnSpPr>
            <a:stCxn id="387" idx="6"/>
            <a:endCxn id="404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4"/>
          <p:cNvCxnSpPr>
            <a:stCxn id="387" idx="6"/>
            <a:endCxn id="405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4"/>
          <p:cNvCxnSpPr>
            <a:stCxn id="387" idx="5"/>
            <a:endCxn id="406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4"/>
          <p:cNvCxnSpPr>
            <a:stCxn id="412" idx="4"/>
            <a:endCxn id="402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4"/>
          <p:cNvCxnSpPr>
            <a:stCxn id="412" idx="5"/>
            <a:endCxn id="404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4"/>
          <p:cNvCxnSpPr>
            <a:stCxn id="412" idx="6"/>
            <a:endCxn id="405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4"/>
          <p:cNvCxnSpPr>
            <a:stCxn id="412" idx="5"/>
            <a:endCxn id="406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4"/>
          <p:cNvCxnSpPr>
            <a:stCxn id="413" idx="5"/>
            <a:endCxn id="402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24"/>
          <p:cNvCxnSpPr>
            <a:stCxn id="413" idx="6"/>
            <a:endCxn id="404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24"/>
          <p:cNvCxnSpPr>
            <a:stCxn id="413" idx="5"/>
            <a:endCxn id="405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4"/>
          <p:cNvCxnSpPr>
            <a:stCxn id="413" idx="5"/>
            <a:endCxn id="406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4"/>
          <p:cNvCxnSpPr>
            <a:stCxn id="414" idx="0"/>
            <a:endCxn id="405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4"/>
          <p:cNvCxnSpPr>
            <a:stCxn id="414" idx="5"/>
            <a:endCxn id="404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4"/>
          <p:cNvCxnSpPr>
            <a:stCxn id="414" idx="6"/>
            <a:endCxn id="405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4"/>
          <p:cNvCxnSpPr>
            <a:stCxn id="414" idx="5"/>
            <a:endCxn id="406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4"/>
          <p:cNvCxnSpPr>
            <a:stCxn id="415" idx="5"/>
            <a:endCxn id="402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4"/>
          <p:cNvCxnSpPr>
            <a:stCxn id="415" idx="5"/>
            <a:endCxn id="404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4"/>
          <p:cNvCxnSpPr>
            <a:stCxn id="415" idx="5"/>
            <a:endCxn id="405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24"/>
          <p:cNvCxnSpPr>
            <a:stCxn id="415" idx="5"/>
            <a:endCxn id="406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24"/>
          <p:cNvCxnSpPr>
            <a:stCxn id="402" idx="6"/>
            <a:endCxn id="407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4"/>
          <p:cNvCxnSpPr>
            <a:stCxn id="402" idx="6"/>
            <a:endCxn id="408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24"/>
          <p:cNvCxnSpPr>
            <a:stCxn id="402" idx="6"/>
            <a:endCxn id="409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24"/>
          <p:cNvCxnSpPr>
            <a:stCxn id="404" idx="6"/>
            <a:endCxn id="403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4"/>
          <p:cNvCxnSpPr>
            <a:stCxn id="404" idx="6"/>
            <a:endCxn id="407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24"/>
          <p:cNvCxnSpPr>
            <a:stCxn id="404" idx="6"/>
            <a:endCxn id="408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4"/>
          <p:cNvCxnSpPr>
            <a:stCxn id="404" idx="6"/>
            <a:endCxn id="409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24"/>
          <p:cNvCxnSpPr>
            <a:stCxn id="405" idx="6"/>
            <a:endCxn id="403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4"/>
          <p:cNvCxnSpPr>
            <a:stCxn id="405" idx="6"/>
            <a:endCxn id="407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4"/>
          <p:cNvCxnSpPr>
            <a:stCxn id="405" idx="6"/>
            <a:endCxn id="408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24"/>
          <p:cNvCxnSpPr>
            <a:stCxn id="405" idx="6"/>
            <a:endCxn id="409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4"/>
          <p:cNvCxnSpPr>
            <a:endCxn id="403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24"/>
          <p:cNvCxnSpPr>
            <a:stCxn id="406" idx="6"/>
            <a:endCxn id="407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24"/>
          <p:cNvCxnSpPr>
            <a:stCxn id="406" idx="6"/>
            <a:endCxn id="408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4"/>
          <p:cNvCxnSpPr>
            <a:stCxn id="406" idx="6"/>
            <a:endCxn id="409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4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4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4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24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24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24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4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4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24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24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24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24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24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24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24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24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24"/>
          <p:cNvCxnSpPr>
            <a:stCxn id="410" idx="6"/>
            <a:endCxn id="388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24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8" name="Google Shape;478;p24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4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92" name="Google Shape;492;p25"/>
          <p:cNvCxnSpPr>
            <a:stCxn id="491" idx="6"/>
            <a:endCxn id="493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8" name="Google Shape;498;p25"/>
          <p:cNvCxnSpPr>
            <a:stCxn id="499" idx="6"/>
            <a:endCxn id="491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25"/>
          <p:cNvCxnSpPr>
            <a:stCxn id="501" idx="6"/>
            <a:endCxn id="491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25"/>
          <p:cNvCxnSpPr>
            <a:stCxn id="503" idx="6"/>
            <a:endCxn id="491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25"/>
          <p:cNvCxnSpPr>
            <a:stCxn id="505" idx="6"/>
            <a:endCxn id="506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aseline="30000"/>
              <a:t>[1</a:t>
            </a: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7" name="Google Shape;507;p2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0" name="Google Shape;510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1" name="Google Shape;501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15" name="Google Shape;515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25"/>
          <p:cNvCxnSpPr>
            <a:endCxn id="505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25"/>
          <p:cNvCxnSpPr>
            <a:stCxn id="488" idx="5"/>
            <a:endCxn id="507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25"/>
          <p:cNvCxnSpPr>
            <a:stCxn id="488" idx="5"/>
            <a:endCxn id="508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25"/>
          <p:cNvCxnSpPr>
            <a:stCxn id="488" idx="5"/>
            <a:endCxn id="509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25"/>
          <p:cNvCxnSpPr>
            <a:stCxn id="489" idx="5"/>
            <a:endCxn id="505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25"/>
          <p:cNvCxnSpPr>
            <a:stCxn id="489" idx="5"/>
            <a:endCxn id="508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25"/>
          <p:cNvCxnSpPr>
            <a:stCxn id="489" idx="6"/>
            <a:endCxn id="507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25"/>
          <p:cNvCxnSpPr>
            <a:stCxn id="489" idx="6"/>
            <a:endCxn id="509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25"/>
          <p:cNvCxnSpPr>
            <a:stCxn id="490" idx="4"/>
            <a:endCxn id="505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5"/>
          <p:cNvCxnSpPr>
            <a:stCxn id="490" idx="6"/>
            <a:endCxn id="507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25"/>
          <p:cNvCxnSpPr>
            <a:stCxn id="490" idx="6"/>
            <a:endCxn id="508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25"/>
          <p:cNvCxnSpPr>
            <a:stCxn id="490" idx="5"/>
            <a:endCxn id="509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25"/>
          <p:cNvCxnSpPr>
            <a:stCxn id="515" idx="4"/>
            <a:endCxn id="505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15" idx="5"/>
            <a:endCxn id="507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15" idx="6"/>
            <a:endCxn id="508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15" idx="5"/>
            <a:endCxn id="509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16" idx="5"/>
            <a:endCxn id="505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16" idx="6"/>
            <a:endCxn id="507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16" idx="5"/>
            <a:endCxn id="508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16" idx="5"/>
            <a:endCxn id="509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17" idx="0"/>
            <a:endCxn id="508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17" idx="5"/>
            <a:endCxn id="507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17" idx="6"/>
            <a:endCxn id="508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17" idx="5"/>
            <a:endCxn id="509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18" idx="5"/>
            <a:endCxn id="505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18" idx="5"/>
            <a:endCxn id="507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18" idx="5"/>
            <a:endCxn id="508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18" idx="5"/>
            <a:endCxn id="509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05" idx="6"/>
            <a:endCxn id="510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05" idx="6"/>
            <a:endCxn id="511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05" idx="6"/>
            <a:endCxn id="512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07" idx="6"/>
            <a:endCxn id="506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07" idx="6"/>
            <a:endCxn id="510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07" idx="6"/>
            <a:endCxn id="511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07" idx="6"/>
            <a:endCxn id="512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08" idx="6"/>
            <a:endCxn id="506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08" idx="6"/>
            <a:endCxn id="510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08" idx="6"/>
            <a:endCxn id="511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08" idx="6"/>
            <a:endCxn id="512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endCxn id="506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09" idx="6"/>
            <a:endCxn id="510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09" idx="6"/>
            <a:endCxn id="511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09" idx="6"/>
            <a:endCxn id="512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9" name="Google Shape;579;p25"/>
          <p:cNvCxnSpPr>
            <a:stCxn id="513" idx="6"/>
            <a:endCxn id="491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1" name="Google Shape;581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4CCCC"/>
                </a:solidFill>
              </a:rPr>
              <a:t>a</a:t>
            </a:r>
            <a:r>
              <a:rPr lang="en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595" name="Google Shape;595;p26"/>
          <p:cNvCxnSpPr>
            <a:stCxn id="594" idx="6"/>
            <a:endCxn id="596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26"/>
          <p:cNvCxnSpPr>
            <a:stCxn id="602" idx="6"/>
            <a:endCxn id="594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26"/>
          <p:cNvCxnSpPr>
            <a:stCxn id="604" idx="6"/>
            <a:endCxn id="594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26"/>
          <p:cNvCxnSpPr>
            <a:stCxn id="606" idx="6"/>
            <a:endCxn id="594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26"/>
          <p:cNvCxnSpPr>
            <a:stCxn id="608" idx="6"/>
            <a:endCxn id="609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0" name="Google Shape;610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2" name="Google Shape;612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3" name="Google Shape;613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5" name="Google Shape;615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8" name="Google Shape;618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26"/>
          <p:cNvCxnSpPr>
            <a:endCxn id="608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26"/>
          <p:cNvCxnSpPr>
            <a:stCxn id="591" idx="5"/>
            <a:endCxn id="610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26"/>
          <p:cNvCxnSpPr>
            <a:stCxn id="591" idx="5"/>
            <a:endCxn id="611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26"/>
          <p:cNvCxnSpPr>
            <a:stCxn id="591" idx="5"/>
            <a:endCxn id="612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26"/>
          <p:cNvCxnSpPr>
            <a:stCxn id="592" idx="5"/>
            <a:endCxn id="608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6"/>
          <p:cNvCxnSpPr>
            <a:stCxn id="592" idx="5"/>
            <a:endCxn id="611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6"/>
          <p:cNvCxnSpPr>
            <a:stCxn id="592" idx="6"/>
            <a:endCxn id="610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26"/>
          <p:cNvCxnSpPr>
            <a:stCxn id="592" idx="6"/>
            <a:endCxn id="612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26"/>
          <p:cNvCxnSpPr>
            <a:stCxn id="593" idx="4"/>
            <a:endCxn id="608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26"/>
          <p:cNvCxnSpPr>
            <a:stCxn id="593" idx="6"/>
            <a:endCxn id="610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26"/>
          <p:cNvCxnSpPr>
            <a:stCxn id="593" idx="6"/>
            <a:endCxn id="611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26"/>
          <p:cNvCxnSpPr>
            <a:stCxn id="593" idx="5"/>
            <a:endCxn id="612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26"/>
          <p:cNvCxnSpPr>
            <a:stCxn id="618" idx="4"/>
            <a:endCxn id="608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18" idx="5"/>
            <a:endCxn id="610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18" idx="6"/>
            <a:endCxn id="611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18" idx="5"/>
            <a:endCxn id="612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19" idx="5"/>
            <a:endCxn id="608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19" idx="6"/>
            <a:endCxn id="610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19" idx="5"/>
            <a:endCxn id="611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19" idx="5"/>
            <a:endCxn id="612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20" idx="0"/>
            <a:endCxn id="611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20" idx="5"/>
            <a:endCxn id="610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20" idx="6"/>
            <a:endCxn id="611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20" idx="5"/>
            <a:endCxn id="612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21" idx="5"/>
            <a:endCxn id="608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21" idx="5"/>
            <a:endCxn id="610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21" idx="5"/>
            <a:endCxn id="611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21" idx="5"/>
            <a:endCxn id="612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08" idx="6"/>
            <a:endCxn id="613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08" idx="6"/>
            <a:endCxn id="614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08" idx="6"/>
            <a:endCxn id="615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10" idx="6"/>
            <a:endCxn id="609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10" idx="6"/>
            <a:endCxn id="613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10" idx="6"/>
            <a:endCxn id="614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10" idx="6"/>
            <a:endCxn id="615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11" idx="6"/>
            <a:endCxn id="609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11" idx="6"/>
            <a:endCxn id="613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11" idx="6"/>
            <a:endCxn id="614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11" idx="6"/>
            <a:endCxn id="615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endCxn id="609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12" idx="6"/>
            <a:endCxn id="613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12" idx="6"/>
            <a:endCxn id="614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12" idx="6"/>
            <a:endCxn id="615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Google Shape;682;p26"/>
          <p:cNvCxnSpPr>
            <a:stCxn id="616" idx="6"/>
            <a:endCxn id="594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4" name="Google Shape;684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7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692" name="Google Shape;692;p27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718" name="Google Shape;718;p27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719" name="Google Shape;719;p27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27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746" name="Google Shape;746;p27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7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7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7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7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7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7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7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7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7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27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773" name="Google Shape;773;p27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7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777" name="Google Shape;777;p27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781" name="Google Shape;781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7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808" name="Google Shape;808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4" name="Google Shape;834;p27"/>
          <p:cNvCxnSpPr>
            <a:stCxn id="707" idx="1"/>
            <a:endCxn id="775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7"/>
          <p:cNvCxnSpPr>
            <a:stCxn id="707" idx="1"/>
            <a:endCxn id="779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7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p27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38" name="Google Shape;838;p27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27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27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27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27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3" name="Google Shape;843;p27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27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45" name="Google Shape;845;p27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846" name="Google Shape;84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7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873" name="Google Shape;87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7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27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27"/>
          <p:cNvSpPr/>
          <p:nvPr/>
        </p:nvSpPr>
        <p:spPr>
          <a:xfrm>
            <a:off x="2619900" y="60710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7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7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27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5" name="Google Shape;905;p27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906" name="Google Shape;90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933" name="Google Shape;93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9" name="Google Shape;959;p27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27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1" name="Google Shape;961;p27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962" name="Google Shape;962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5" name="Google Shape;1015;p27"/>
          <p:cNvCxnSpPr>
            <a:endCxn id="1000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6" name="Google Shape;1016;p27"/>
          <p:cNvCxnSpPr>
            <a:stCxn id="948" idx="1"/>
            <a:endCxn id="1000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017" name="Google Shape;1017;p27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27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[l-1]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0" name="Google Shape;1020;p27"/>
          <p:cNvCxnSpPr>
            <a:stCxn id="1019" idx="3"/>
            <a:endCxn id="1017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021" name="Google Shape;1021;p27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28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028" name="Google Shape;1028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054" name="Google Shape;1054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055" name="Google Shape;1055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082" name="Google Shape;1082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8" name="Google Shape;1108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109" name="Google Shape;1109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113" name="Google Shape;1113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117" name="Google Shape;111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144" name="Google Shape;114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0" name="Google Shape;1170;p28"/>
          <p:cNvCxnSpPr>
            <a:stCxn id="1043" idx="1"/>
            <a:endCxn id="1111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28"/>
          <p:cNvCxnSpPr>
            <a:stCxn id="1043" idx="1"/>
            <a:endCxn id="1115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4" name="Google Shape;1174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5" name="Google Shape;1175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8" name="Google Shape;1178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9" name="Google Shape;1179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182" name="Google Shape;118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209" name="Google Shape;120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Google Shape;1236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7" name="Google Shape;1237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0" name="Google Shape;1240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1" name="Google Shape;1241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242" name="Google Shape;124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269" name="Google Shape;126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5" name="Google Shape;1295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7" name="Google Shape;1297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298" name="Google Shape;1298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325" name="Google Shape;1325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1" name="Google Shape;1351;p28"/>
          <p:cNvCxnSpPr>
            <a:endCxn id="1336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52" name="Google Shape;1352;p28"/>
          <p:cNvCxnSpPr>
            <a:stCxn id="1284" idx="1"/>
            <a:endCxn id="1336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353" name="Google Shape;135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Google Shape;1354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360" name="Google Shape;1360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361" name="Google Shape;1361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387" name="Google Shape;1387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415" name="Google Shape;1415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1" name="Google Shape;1441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442" name="Google Shape;1442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446" name="Google Shape;1446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450" name="Google Shape;1450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477" name="Google Shape;1477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29"/>
          <p:cNvCxnSpPr>
            <a:stCxn id="1376" idx="1"/>
            <a:endCxn id="1444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29"/>
          <p:cNvCxnSpPr>
            <a:stCxn id="1376" idx="1"/>
            <a:endCxn id="1448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8" name="Google Shape;1508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9" name="Google Shape;1509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0" name="Google Shape;1510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1" name="Google Shape;1511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2" name="Google Shape;1512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514" name="Google Shape;1514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515" name="Google Shape;151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542" name="Google Shape;154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3" name="Google Shape;1573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74" name="Google Shape;1574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575" name="Google Shape;157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602" name="Google Shape;160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8" name="Google Shape;1628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9" name="Google Shape;1629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30" name="Google Shape;1630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631" name="Google Shape;1631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9"/>
          <p:cNvGrpSpPr/>
          <p:nvPr/>
        </p:nvGrpSpPr>
        <p:grpSpPr>
          <a:xfrm>
            <a:off x="7521232" y="2033705"/>
            <a:ext cx="877298" cy="879686"/>
            <a:chOff x="2854300" y="1168125"/>
            <a:chExt cx="2904000" cy="2668950"/>
          </a:xfrm>
        </p:grpSpPr>
        <p:sp>
          <p:nvSpPr>
            <p:cNvPr id="1658" name="Google Shape;1658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84" name="Google Shape;1684;p29"/>
          <p:cNvCxnSpPr>
            <a:endCxn id="1669" idx="3"/>
          </p:cNvCxnSpPr>
          <p:nvPr/>
        </p:nvCxnSpPr>
        <p:spPr>
          <a:xfrm>
            <a:off x="7157332" y="16635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85" name="Google Shape;1685;p29"/>
          <p:cNvCxnSpPr>
            <a:stCxn id="1617" idx="1"/>
            <a:endCxn id="1669" idx="3"/>
          </p:cNvCxnSpPr>
          <p:nvPr/>
        </p:nvCxnSpPr>
        <p:spPr>
          <a:xfrm rot="10800000" flipH="1">
            <a:off x="7234805" y="24734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86" name="Google Shape;1686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Google Shape;1687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8" name="Google Shape;1688;p29"/>
          <p:cNvSpPr/>
          <p:nvPr/>
        </p:nvSpPr>
        <p:spPr>
          <a:xfrm flipH="1">
            <a:off x="645090" y="39543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 flipH="1">
            <a:off x="436265" y="41929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 flipH="1">
            <a:off x="556265" y="40734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8">
            <a:extLst>
              <a:ext uri="{FF2B5EF4-FFF2-40B4-BE49-F238E27FC236}">
                <a16:creationId xmlns:a16="http://schemas.microsoft.com/office/drawing/2014/main" id="{C469E212-B52C-45AB-ABDC-16F8E2A286F4}"/>
              </a:ext>
            </a:extLst>
          </p:cNvPr>
          <p:cNvGraphicFramePr>
            <a:graphicFrameLocks noGrp="1"/>
          </p:cNvGraphicFramePr>
          <p:nvPr/>
        </p:nvGraphicFramePr>
        <p:xfrm>
          <a:off x="3044527" y="1118200"/>
          <a:ext cx="1170307" cy="333756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411970453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3942658127"/>
                    </a:ext>
                  </a:extLst>
                </a:gridCol>
              </a:tblGrid>
              <a:tr h="171450">
                <a:tc rowSpan="7">
                  <a:txBody>
                    <a:bodyPr/>
                    <a:lstStyle/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r>
                        <a:rPr lang="en-US" altLang="zh-CN" sz="500" b="1" dirty="0"/>
                        <a:t>     Attention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gat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459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gcn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86717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6030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const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2836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gat_sym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7113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16353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generalized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50903"/>
                  </a:ext>
                </a:extLst>
              </a:tr>
              <a:tr h="171450">
                <a:tc rowSpan="4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/>
                        <a:t>Aggregate</a:t>
                      </a:r>
                    </a:p>
                    <a:p>
                      <a:r>
                        <a:rPr lang="en-US" altLang="zh-CN" sz="500" b="1" dirty="0"/>
                        <a:t>  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sum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0625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mean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2285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max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8550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mlp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31360"/>
                  </a:ext>
                </a:extLst>
              </a:tr>
              <a:tr h="171450">
                <a:tc rowSpan="8">
                  <a:txBody>
                    <a:bodyPr/>
                    <a:lstStyle/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r>
                        <a:rPr lang="en-US" altLang="zh-CN" sz="800" b="1" dirty="0"/>
                        <a:t>    </a:t>
                      </a:r>
                      <a:r>
                        <a:rPr lang="en-US" altLang="zh-CN" sz="500" b="1" dirty="0" err="1"/>
                        <a:t>Actiavte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sigmoid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932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tanh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657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7875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345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softplus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6962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Leaky_relu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6859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relu6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6743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4861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655779-9F1F-4DA5-BA08-017516A69082}"/>
              </a:ext>
            </a:extLst>
          </p:cNvPr>
          <p:cNvGraphicFramePr>
            <a:graphicFrameLocks noGrp="1"/>
          </p:cNvGraphicFramePr>
          <p:nvPr/>
        </p:nvGraphicFramePr>
        <p:xfrm>
          <a:off x="4245368" y="1118200"/>
          <a:ext cx="1170307" cy="222885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676338584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1284697969"/>
                    </a:ext>
                  </a:extLst>
                </a:gridCol>
              </a:tblGrid>
              <a:tr h="171450">
                <a:tc rowSpan="6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r>
                        <a:rPr lang="en-US" altLang="zh-CN" sz="500" b="1" dirty="0"/>
                        <a:t>        Heads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027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6386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68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4789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70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36485"/>
                  </a:ext>
                </a:extLst>
              </a:tr>
              <a:tr h="171450">
                <a:tc rowSpan="7">
                  <a:txBody>
                    <a:bodyPr/>
                    <a:lstStyle/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 err="1"/>
                        <a:t>Hidden_units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012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6728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576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32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5442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9014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128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282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256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7885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5F2328C-4562-41DD-87A8-78C1AF3C4911}"/>
              </a:ext>
            </a:extLst>
          </p:cNvPr>
          <p:cNvSpPr txBox="1"/>
          <p:nvPr/>
        </p:nvSpPr>
        <p:spPr>
          <a:xfrm>
            <a:off x="3629680" y="716501"/>
            <a:ext cx="178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Search space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0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1696" name="Google Shape;1696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0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1797" name="Google Shape;1797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6" name="Google Shape;1806;p30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09" name="Google Shape;1809;p30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1810" name="Google Shape;1810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30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1911" name="Google Shape;1911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0" name="Google Shape;1920;p30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30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30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923" name="Google Shape;1923;p30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1924" name="Google Shape;1924;p30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1925" name="Google Shape;1925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0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0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0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0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0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0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0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0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0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0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0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0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0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0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0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0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0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0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0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0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0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0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0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0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0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0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0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0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0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0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30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026" name="Google Shape;2026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35" name="Google Shape;2035;p30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30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30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38" name="Google Shape;2038;p30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9" name="Google Shape;2039;p30"/>
          <p:cNvCxnSpPr>
            <a:stCxn id="1755" idx="3"/>
            <a:endCxn id="1870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0" name="Google Shape;2040;p30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1" name="Google Shape;2041;p30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2" name="Google Shape;2042;p30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Striding in CONV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31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2048" name="Google Shape;2048;p31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4" name="Google Shape;2054;p31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NxNx64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5" name="Google Shape;2055;p31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NxNx32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6" name="Google Shape;2056;p31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NxNx128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7" name="Google Shape;2057;p31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058" name="Google Shape;2058;p31"/>
            <p:cNvCxnSpPr>
              <a:endCxn id="2052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31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31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31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2062" name="Google Shape;2062;p31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1x1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3" name="Google Shape;2063;p31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3x3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4" name="Google Shape;2064;p31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5x5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5" name="Google Shape;2065;p31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MaxPool Same s=1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066" name="Google Shape;2066;p31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Inception Module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7" name="Google Shape;2067;p31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3" name="Google Shape;2073;p32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4" name="Google Shape;2074;p32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5" name="Google Shape;2075;p32"/>
          <p:cNvCxnSpPr/>
          <p:nvPr/>
        </p:nvCxnSpPr>
        <p:spPr>
          <a:xfrm>
            <a:off x="2293061" y="3623550"/>
            <a:ext cx="1631100" cy="102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76" name="Google Shape;2076;p32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3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2" name="Google Shape;2082;p33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4" name="Google Shape;2084;p33"/>
          <p:cNvSpPr/>
          <p:nvPr/>
        </p:nvSpPr>
        <p:spPr>
          <a:xfrm>
            <a:off x="936650" y="15689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3"/>
          <p:cNvSpPr/>
          <p:nvPr/>
        </p:nvSpPr>
        <p:spPr>
          <a:xfrm>
            <a:off x="1089050" y="17213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3"/>
          <p:cNvSpPr/>
          <p:nvPr/>
        </p:nvSpPr>
        <p:spPr>
          <a:xfrm>
            <a:off x="1393850" y="1984300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7" name="Google Shape;2087;p33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8" name="Google Shape;2088;p33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9" name="Google Shape;2089;p33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90" name="Google Shape;2090;p33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091" name="Google Shape;2091;p33"/>
          <p:cNvCxnSpPr>
            <a:stCxn id="2083" idx="6"/>
            <a:endCxn id="2088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2" name="Google Shape;2092;p33"/>
          <p:cNvCxnSpPr>
            <a:stCxn id="2083" idx="6"/>
            <a:endCxn id="2090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3" name="Google Shape;2093;p33"/>
          <p:cNvCxnSpPr>
            <a:stCxn id="2083" idx="6"/>
            <a:endCxn id="2089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4" name="Google Shape;2094;p33"/>
          <p:cNvCxnSpPr>
            <a:stCxn id="2081" idx="6"/>
            <a:endCxn id="2090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5" name="Google Shape;2095;p33"/>
          <p:cNvCxnSpPr>
            <a:stCxn id="2081" idx="6"/>
            <a:endCxn id="2088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6" name="Google Shape;2096;p33"/>
          <p:cNvCxnSpPr>
            <a:stCxn id="2081" idx="6"/>
            <a:endCxn id="2089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7" name="Google Shape;2097;p33"/>
          <p:cNvCxnSpPr>
            <a:stCxn id="2082" idx="6"/>
            <a:endCxn id="2090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8" name="Google Shape;2098;p33"/>
          <p:cNvCxnSpPr>
            <a:stCxn id="2082" idx="6"/>
            <a:endCxn id="2088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9" name="Google Shape;2099;p33"/>
          <p:cNvCxnSpPr>
            <a:stCxn id="2082" idx="6"/>
            <a:endCxn id="2089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0" name="Google Shape;2100;p33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1" name="Google Shape;2101;p33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102" name="Google Shape;2102;p33"/>
          <p:cNvCxnSpPr>
            <a:stCxn id="2090" idx="6"/>
            <a:endCxn id="2100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3" name="Google Shape;2103;p33"/>
          <p:cNvCxnSpPr>
            <a:stCxn id="2090" idx="6"/>
            <a:endCxn id="2101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4" name="Google Shape;2104;p33"/>
          <p:cNvCxnSpPr>
            <a:stCxn id="2088" idx="6"/>
            <a:endCxn id="2100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5" name="Google Shape;2105;p33"/>
          <p:cNvCxnSpPr>
            <a:stCxn id="2088" idx="6"/>
            <a:endCxn id="2101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6" name="Google Shape;2106;p33"/>
          <p:cNvCxnSpPr>
            <a:stCxn id="2089" idx="6"/>
            <a:endCxn id="2100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33"/>
          <p:cNvCxnSpPr>
            <a:stCxn id="2089" idx="6"/>
            <a:endCxn id="2101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8" name="Google Shape;2108;p33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9" name="Google Shape;2109;p33"/>
          <p:cNvCxnSpPr>
            <a:stCxn id="2101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4"/>
          <p:cNvSpPr/>
          <p:nvPr/>
        </p:nvSpPr>
        <p:spPr>
          <a:xfrm rot="5400000">
            <a:off x="1163788" y="601000"/>
            <a:ext cx="18057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6" name="Google Shape;2116;p34"/>
          <p:cNvSpPr txBox="1"/>
          <p:nvPr/>
        </p:nvSpPr>
        <p:spPr>
          <a:xfrm>
            <a:off x="612688" y="553025"/>
            <a:ext cx="87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7988" y="61227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47988" y="163262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256</a:t>
            </a:r>
            <a:endParaRPr sz="800" b="1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4263" y="11586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Embedding layer</a:t>
            </a:r>
            <a:endParaRPr sz="1100" b="1"/>
          </a:p>
        </p:txBody>
      </p:sp>
      <p:sp>
        <p:nvSpPr>
          <p:cNvPr id="2148" name="Google Shape;2148;p34"/>
          <p:cNvSpPr txBox="1"/>
          <p:nvPr/>
        </p:nvSpPr>
        <p:spPr>
          <a:xfrm>
            <a:off x="6458663" y="1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Decoding layers</a:t>
            </a:r>
            <a:endParaRPr sz="1100" b="1"/>
          </a:p>
        </p:txBody>
      </p:sp>
      <p:sp>
        <p:nvSpPr>
          <p:cNvPr id="2149" name="Google Shape;2149;p34"/>
          <p:cNvSpPr/>
          <p:nvPr/>
        </p:nvSpPr>
        <p:spPr>
          <a:xfrm>
            <a:off x="6191934" y="144113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191934" y="156257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191934" y="168400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323209" y="122719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13909" y="108829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13909" y="145662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13909" y="17912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15534" y="23130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14678" y="133227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14678" y="171506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14678" y="20978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167173" y="212589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191934" y="180544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191934" y="192688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191934" y="20483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191934" y="213997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236609" y="122719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227271" y="146776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227271" y="146776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227271" y="1467766"/>
            <a:ext cx="788400" cy="98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227271" y="122710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227271" y="158920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233334" y="157817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233334" y="1578171"/>
            <a:ext cx="782100" cy="8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12634" y="122710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233334" y="159550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233334" y="169960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227271" y="1710637"/>
            <a:ext cx="788400" cy="74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12634" y="122704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227271" y="159537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233334" y="182104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227271" y="1832079"/>
            <a:ext cx="7884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227271" y="122721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233334" y="159538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227271" y="193011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227271" y="1953514"/>
            <a:ext cx="788400" cy="49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12634" y="193011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227271" y="159555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233334" y="193011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227271" y="2074950"/>
            <a:ext cx="788400" cy="37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227271" y="122731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227271" y="159541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227271" y="193021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227271" y="2166610"/>
            <a:ext cx="788400" cy="28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323209" y="122719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323209" y="122719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323209" y="147132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323209" y="159552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323209" y="159552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323209" y="147116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323209" y="185396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323209" y="193016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rot="10800000" flipH="1">
            <a:off x="7321834" y="1471241"/>
            <a:ext cx="392700" cy="9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rot="10800000" flipH="1">
            <a:off x="7321834" y="1854041"/>
            <a:ext cx="392700" cy="59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stCxn id="2157" idx="6"/>
            <a:endCxn id="2159" idx="2"/>
          </p:cNvCxnSpPr>
          <p:nvPr/>
        </p:nvCxnSpPr>
        <p:spPr>
          <a:xfrm rot="10800000" flipH="1">
            <a:off x="7321834" y="2236841"/>
            <a:ext cx="392700" cy="21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389363" y="31985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770363" y="3588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5933163" y="3660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8801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037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209" name="Google Shape;2209;p34"/>
          <p:cNvSpPr/>
          <p:nvPr/>
        </p:nvSpPr>
        <p:spPr>
          <a:xfrm>
            <a:off x="3086213" y="881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 rot="10800000">
            <a:off x="982813" y="591075"/>
            <a:ext cx="20016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16413" y="109752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32 dim</a:t>
            </a:r>
            <a:endParaRPr sz="800" b="1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696963" y="1904475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669725" y="189487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2298675" y="36825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16" name="Google Shape;2216;p34"/>
          <p:cNvCxnSpPr>
            <a:stCxn id="2217" idx="3"/>
            <a:endCxn id="2218" idx="1"/>
          </p:cNvCxnSpPr>
          <p:nvPr/>
        </p:nvCxnSpPr>
        <p:spPr>
          <a:xfrm>
            <a:off x="2753775" y="2890500"/>
            <a:ext cx="469200" cy="15108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9" name="Google Shape;2219;p34"/>
          <p:cNvSpPr/>
          <p:nvPr/>
        </p:nvSpPr>
        <p:spPr>
          <a:xfrm>
            <a:off x="2245425" y="43108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rot="10800000">
            <a:off x="2526225" y="3425175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2298675" y="28042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21" name="Google Shape;2221;p34"/>
          <p:cNvSpPr/>
          <p:nvPr/>
        </p:nvSpPr>
        <p:spPr>
          <a:xfrm>
            <a:off x="2238975" y="32209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2305125" y="47068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761550" y="368257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stCxn id="2219" idx="0"/>
          </p:cNvCxnSpPr>
          <p:nvPr/>
        </p:nvCxnSpPr>
        <p:spPr>
          <a:xfrm rot="10800000">
            <a:off x="2532675" y="40987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5" name="Google Shape;2225;p34"/>
          <p:cNvCxnSpPr>
            <a:stCxn id="2222" idx="0"/>
            <a:endCxn id="2219" idx="2"/>
          </p:cNvCxnSpPr>
          <p:nvPr/>
        </p:nvCxnSpPr>
        <p:spPr>
          <a:xfrm rot="10800000">
            <a:off x="2532675" y="4507075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1651475" y="3762225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rot="10800000" flipH="1">
            <a:off x="2106575" y="3890625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stCxn id="2221" idx="0"/>
            <a:endCxn id="2217" idx="2"/>
          </p:cNvCxnSpPr>
          <p:nvPr/>
        </p:nvCxnSpPr>
        <p:spPr>
          <a:xfrm rot="10800000">
            <a:off x="2526225" y="29767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/>
          <p:nvPr/>
        </p:nvCxnSpPr>
        <p:spPr>
          <a:xfrm rot="10800000" flipH="1">
            <a:off x="2760225" y="3893875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3275975" y="368830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31" name="Google Shape;2231;p34"/>
          <p:cNvCxnSpPr>
            <a:stCxn id="2232" idx="3"/>
            <a:endCxn id="2233" idx="1"/>
          </p:cNvCxnSpPr>
          <p:nvPr/>
        </p:nvCxnSpPr>
        <p:spPr>
          <a:xfrm>
            <a:off x="3731175" y="2882925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3222825" y="430322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3503525" y="3417700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34"/>
          <p:cNvSpPr/>
          <p:nvPr/>
        </p:nvSpPr>
        <p:spPr>
          <a:xfrm>
            <a:off x="3276075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35" name="Google Shape;2235;p34"/>
          <p:cNvSpPr/>
          <p:nvPr/>
        </p:nvSpPr>
        <p:spPr>
          <a:xfrm>
            <a:off x="3216375" y="321337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stCxn id="2218" idx="0"/>
          </p:cNvCxnSpPr>
          <p:nvPr/>
        </p:nvCxnSpPr>
        <p:spPr>
          <a:xfrm rot="10800000">
            <a:off x="3510075" y="409112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stCxn id="2235" idx="0"/>
            <a:endCxn id="2232" idx="2"/>
          </p:cNvCxnSpPr>
          <p:nvPr/>
        </p:nvCxnSpPr>
        <p:spPr>
          <a:xfrm rot="10800000">
            <a:off x="3503625" y="296917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 rot="10800000" flipH="1">
            <a:off x="3731075" y="3890650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4232075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0" name="Google Shape;2240;p34"/>
          <p:cNvCxnSpPr>
            <a:stCxn id="2241" idx="3"/>
            <a:endCxn id="2242" idx="1"/>
          </p:cNvCxnSpPr>
          <p:nvPr/>
        </p:nvCxnSpPr>
        <p:spPr>
          <a:xfrm>
            <a:off x="4687175" y="2890563"/>
            <a:ext cx="483000" cy="15183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4178825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rot="10800000">
            <a:off x="4459625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34"/>
          <p:cNvSpPr/>
          <p:nvPr/>
        </p:nvSpPr>
        <p:spPr>
          <a:xfrm>
            <a:off x="4232075" y="280431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44" name="Google Shape;2244;p34"/>
          <p:cNvSpPr/>
          <p:nvPr/>
        </p:nvSpPr>
        <p:spPr>
          <a:xfrm>
            <a:off x="4172375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stCxn id="2233" idx="0"/>
          </p:cNvCxnSpPr>
          <p:nvPr/>
        </p:nvCxnSpPr>
        <p:spPr>
          <a:xfrm rot="10800000">
            <a:off x="4466075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stCxn id="2244" idx="0"/>
            <a:endCxn id="2241" idx="2"/>
          </p:cNvCxnSpPr>
          <p:nvPr/>
        </p:nvCxnSpPr>
        <p:spPr>
          <a:xfrm rot="10800000">
            <a:off x="4459625" y="297681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>
            <a:off x="4687175" y="3890688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5223338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9" name="Google Shape;2249;p34"/>
          <p:cNvCxnSpPr>
            <a:stCxn id="2250" idx="3"/>
            <a:endCxn id="2251" idx="1"/>
          </p:cNvCxnSpPr>
          <p:nvPr/>
        </p:nvCxnSpPr>
        <p:spPr>
          <a:xfrm>
            <a:off x="5678438" y="2882925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5170088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5450888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34"/>
          <p:cNvSpPr/>
          <p:nvPr/>
        </p:nvSpPr>
        <p:spPr>
          <a:xfrm>
            <a:off x="5223338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3" name="Google Shape;2253;p34"/>
          <p:cNvSpPr/>
          <p:nvPr/>
        </p:nvSpPr>
        <p:spPr>
          <a:xfrm>
            <a:off x="5163638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stCxn id="2242" idx="0"/>
          </p:cNvCxnSpPr>
          <p:nvPr/>
        </p:nvCxnSpPr>
        <p:spPr>
          <a:xfrm rot="10800000">
            <a:off x="5457338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stCxn id="2253" idx="0"/>
            <a:endCxn id="2250" idx="2"/>
          </p:cNvCxnSpPr>
          <p:nvPr/>
        </p:nvCxnSpPr>
        <p:spPr>
          <a:xfrm rot="10800000">
            <a:off x="5450888" y="296931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5684888" y="38939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6199225" y="370576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251" name="Google Shape;2251;p34"/>
          <p:cNvSpPr/>
          <p:nvPr/>
        </p:nvSpPr>
        <p:spPr>
          <a:xfrm>
            <a:off x="6150450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rot="10800000">
            <a:off x="6426775" y="3425263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34"/>
          <p:cNvSpPr/>
          <p:nvPr/>
        </p:nvSpPr>
        <p:spPr>
          <a:xfrm>
            <a:off x="6199225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9" name="Google Shape;2259;p34"/>
          <p:cNvSpPr/>
          <p:nvPr/>
        </p:nvSpPr>
        <p:spPr>
          <a:xfrm>
            <a:off x="6093625" y="322101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stCxn id="2251" idx="0"/>
          </p:cNvCxnSpPr>
          <p:nvPr/>
        </p:nvCxnSpPr>
        <p:spPr>
          <a:xfrm rot="10800000">
            <a:off x="6437700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stCxn id="2259" idx="0"/>
            <a:endCxn id="2260" idx="2"/>
          </p:cNvCxnSpPr>
          <p:nvPr/>
        </p:nvCxnSpPr>
        <p:spPr>
          <a:xfrm rot="10800000">
            <a:off x="6426775" y="296811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/>
          <p:nvPr/>
        </p:nvCxnSpPr>
        <p:spPr>
          <a:xfrm rot="10800000" flipH="1">
            <a:off x="6660775" y="391706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800400" y="3679925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748675" y="367235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266" name="Google Shape;2266;p34"/>
          <p:cNvSpPr txBox="1"/>
          <p:nvPr/>
        </p:nvSpPr>
        <p:spPr>
          <a:xfrm>
            <a:off x="4728938" y="3679988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267" name="Google Shape;2267;p34"/>
          <p:cNvSpPr txBox="1"/>
          <p:nvPr/>
        </p:nvSpPr>
        <p:spPr>
          <a:xfrm>
            <a:off x="5703338" y="36800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268" name="Google Shape;2268;p34"/>
          <p:cNvSpPr txBox="1"/>
          <p:nvPr/>
        </p:nvSpPr>
        <p:spPr>
          <a:xfrm>
            <a:off x="6662750" y="370312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269" name="Google Shape;2269;p34"/>
          <p:cNvSpPr txBox="1"/>
          <p:nvPr/>
        </p:nvSpPr>
        <p:spPr>
          <a:xfrm>
            <a:off x="2287750" y="34195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270" name="Google Shape;2270;p34"/>
          <p:cNvSpPr txBox="1"/>
          <p:nvPr/>
        </p:nvSpPr>
        <p:spPr>
          <a:xfrm>
            <a:off x="3222975" y="342812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271" name="Google Shape;2271;p34"/>
          <p:cNvSpPr txBox="1"/>
          <p:nvPr/>
        </p:nvSpPr>
        <p:spPr>
          <a:xfrm>
            <a:off x="4153338" y="343577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272" name="Google Shape;2272;p34"/>
          <p:cNvSpPr txBox="1"/>
          <p:nvPr/>
        </p:nvSpPr>
        <p:spPr>
          <a:xfrm>
            <a:off x="5041025" y="34463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273" name="Google Shape;2273;p34"/>
          <p:cNvSpPr txBox="1"/>
          <p:nvPr/>
        </p:nvSpPr>
        <p:spPr>
          <a:xfrm>
            <a:off x="6113700" y="346943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2362875" y="2474078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275" name="Google Shape;2275;p34"/>
          <p:cNvSpPr txBox="1"/>
          <p:nvPr/>
        </p:nvSpPr>
        <p:spPr>
          <a:xfrm>
            <a:off x="3303675" y="2476650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276" name="Google Shape;2276;p34"/>
          <p:cNvSpPr txBox="1"/>
          <p:nvPr/>
        </p:nvSpPr>
        <p:spPr>
          <a:xfrm>
            <a:off x="4253238" y="2484288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277" name="Google Shape;2277;p34"/>
          <p:cNvSpPr txBox="1"/>
          <p:nvPr/>
        </p:nvSpPr>
        <p:spPr>
          <a:xfrm>
            <a:off x="5405613" y="2449850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278" name="Google Shape;2278;p34"/>
          <p:cNvSpPr txBox="1"/>
          <p:nvPr/>
        </p:nvSpPr>
        <p:spPr>
          <a:xfrm>
            <a:off x="6395400" y="2449850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  <p:sp>
        <p:nvSpPr>
          <p:cNvPr id="2279" name="Google Shape;2279;p34"/>
          <p:cNvSpPr txBox="1"/>
          <p:nvPr/>
        </p:nvSpPr>
        <p:spPr>
          <a:xfrm>
            <a:off x="4109450" y="2231625"/>
            <a:ext cx="619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LSTM</a:t>
            </a:r>
            <a:endParaRPr sz="11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5"/>
          <p:cNvSpPr txBox="1"/>
          <p:nvPr/>
        </p:nvSpPr>
        <p:spPr>
          <a:xfrm>
            <a:off x="-4702000" y="6894400"/>
            <a:ext cx="1031400" cy="78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5" name="Google Shape;2285;p35"/>
          <p:cNvSpPr/>
          <p:nvPr/>
        </p:nvSpPr>
        <p:spPr>
          <a:xfrm>
            <a:off x="483759" y="112128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5"/>
          <p:cNvSpPr/>
          <p:nvPr/>
        </p:nvSpPr>
        <p:spPr>
          <a:xfrm>
            <a:off x="483759" y="124272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5"/>
          <p:cNvSpPr/>
          <p:nvPr/>
        </p:nvSpPr>
        <p:spPr>
          <a:xfrm>
            <a:off x="483759" y="136415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8" name="Google Shape;2288;p35"/>
          <p:cNvCxnSpPr>
            <a:stCxn id="2289" idx="6"/>
            <a:endCxn id="2290" idx="2"/>
          </p:cNvCxnSpPr>
          <p:nvPr/>
        </p:nvCxnSpPr>
        <p:spPr>
          <a:xfrm>
            <a:off x="1615034" y="90734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9" name="Google Shape;2289;p35"/>
          <p:cNvSpPr/>
          <p:nvPr/>
        </p:nvSpPr>
        <p:spPr>
          <a:xfrm>
            <a:off x="1305734" y="76844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1" name="Google Shape;2291;p35"/>
          <p:cNvSpPr/>
          <p:nvPr/>
        </p:nvSpPr>
        <p:spPr>
          <a:xfrm>
            <a:off x="1305734" y="113677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2" name="Google Shape;2292;p35"/>
          <p:cNvSpPr/>
          <p:nvPr/>
        </p:nvSpPr>
        <p:spPr>
          <a:xfrm>
            <a:off x="1305734" y="14714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3" name="Google Shape;2293;p35"/>
          <p:cNvSpPr/>
          <p:nvPr/>
        </p:nvSpPr>
        <p:spPr>
          <a:xfrm>
            <a:off x="1305734" y="20323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290" name="Google Shape;2290;p35"/>
          <p:cNvSpPr/>
          <p:nvPr/>
        </p:nvSpPr>
        <p:spPr>
          <a:xfrm>
            <a:off x="2006503" y="10124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4" name="Google Shape;2294;p35"/>
          <p:cNvSpPr/>
          <p:nvPr/>
        </p:nvSpPr>
        <p:spPr>
          <a:xfrm>
            <a:off x="2006503" y="139521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5" name="Google Shape;2295;p35"/>
          <p:cNvSpPr/>
          <p:nvPr/>
        </p:nvSpPr>
        <p:spPr>
          <a:xfrm>
            <a:off x="2006503" y="1744004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296" name="Google Shape;2296;p35"/>
          <p:cNvCxnSpPr/>
          <p:nvPr/>
        </p:nvCxnSpPr>
        <p:spPr>
          <a:xfrm flipH="1">
            <a:off x="1458998" y="180604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97" name="Google Shape;2297;p35"/>
          <p:cNvSpPr/>
          <p:nvPr/>
        </p:nvSpPr>
        <p:spPr>
          <a:xfrm>
            <a:off x="483759" y="148559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5"/>
          <p:cNvSpPr/>
          <p:nvPr/>
        </p:nvSpPr>
        <p:spPr>
          <a:xfrm>
            <a:off x="483759" y="160703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5"/>
          <p:cNvSpPr/>
          <p:nvPr/>
        </p:nvSpPr>
        <p:spPr>
          <a:xfrm>
            <a:off x="483759" y="172846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5"/>
          <p:cNvSpPr/>
          <p:nvPr/>
        </p:nvSpPr>
        <p:spPr>
          <a:xfrm>
            <a:off x="483759" y="182012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1" name="Google Shape;2301;p35"/>
          <p:cNvCxnSpPr>
            <a:endCxn id="2289" idx="2"/>
          </p:cNvCxnSpPr>
          <p:nvPr/>
        </p:nvCxnSpPr>
        <p:spPr>
          <a:xfrm rot="10800000" flipH="1">
            <a:off x="528434" y="90734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35"/>
          <p:cNvCxnSpPr>
            <a:stCxn id="2285" idx="5"/>
            <a:endCxn id="2291" idx="2"/>
          </p:cNvCxnSpPr>
          <p:nvPr/>
        </p:nvCxnSpPr>
        <p:spPr>
          <a:xfrm>
            <a:off x="519096" y="114791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35"/>
          <p:cNvCxnSpPr>
            <a:stCxn id="2285" idx="5"/>
            <a:endCxn id="2292" idx="2"/>
          </p:cNvCxnSpPr>
          <p:nvPr/>
        </p:nvCxnSpPr>
        <p:spPr>
          <a:xfrm>
            <a:off x="519096" y="114791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35"/>
          <p:cNvCxnSpPr>
            <a:stCxn id="2285" idx="5"/>
            <a:endCxn id="2293" idx="2"/>
          </p:cNvCxnSpPr>
          <p:nvPr/>
        </p:nvCxnSpPr>
        <p:spPr>
          <a:xfrm>
            <a:off x="519096" y="1147916"/>
            <a:ext cx="786600" cy="102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5" name="Google Shape;2305;p35"/>
          <p:cNvCxnSpPr>
            <a:stCxn id="2286" idx="5"/>
            <a:endCxn id="2289" idx="2"/>
          </p:cNvCxnSpPr>
          <p:nvPr/>
        </p:nvCxnSpPr>
        <p:spPr>
          <a:xfrm rot="10800000" flipH="1">
            <a:off x="519096" y="90725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35"/>
          <p:cNvCxnSpPr>
            <a:stCxn id="2286" idx="5"/>
            <a:endCxn id="2292" idx="2"/>
          </p:cNvCxnSpPr>
          <p:nvPr/>
        </p:nvCxnSpPr>
        <p:spPr>
          <a:xfrm>
            <a:off x="519096" y="126935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35"/>
          <p:cNvCxnSpPr>
            <a:stCxn id="2286" idx="6"/>
            <a:endCxn id="2291" idx="2"/>
          </p:cNvCxnSpPr>
          <p:nvPr/>
        </p:nvCxnSpPr>
        <p:spPr>
          <a:xfrm>
            <a:off x="525159" y="125832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8" name="Google Shape;2308;p35"/>
          <p:cNvCxnSpPr>
            <a:stCxn id="2286" idx="6"/>
            <a:endCxn id="2293" idx="2"/>
          </p:cNvCxnSpPr>
          <p:nvPr/>
        </p:nvCxnSpPr>
        <p:spPr>
          <a:xfrm>
            <a:off x="525159" y="1258321"/>
            <a:ext cx="7806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9" name="Google Shape;2309;p35"/>
          <p:cNvCxnSpPr>
            <a:stCxn id="2287" idx="4"/>
            <a:endCxn id="2289" idx="2"/>
          </p:cNvCxnSpPr>
          <p:nvPr/>
        </p:nvCxnSpPr>
        <p:spPr>
          <a:xfrm rot="10800000" flipH="1">
            <a:off x="504459" y="90725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0" name="Google Shape;2310;p35"/>
          <p:cNvCxnSpPr>
            <a:stCxn id="2287" idx="6"/>
            <a:endCxn id="2291" idx="2"/>
          </p:cNvCxnSpPr>
          <p:nvPr/>
        </p:nvCxnSpPr>
        <p:spPr>
          <a:xfrm rot="10800000" flipH="1">
            <a:off x="525159" y="127565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1" name="Google Shape;2311;p35"/>
          <p:cNvCxnSpPr>
            <a:stCxn id="2287" idx="6"/>
            <a:endCxn id="2292" idx="2"/>
          </p:cNvCxnSpPr>
          <p:nvPr/>
        </p:nvCxnSpPr>
        <p:spPr>
          <a:xfrm>
            <a:off x="525159" y="137975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2" name="Google Shape;2312;p35"/>
          <p:cNvCxnSpPr>
            <a:stCxn id="2287" idx="5"/>
            <a:endCxn id="2293" idx="2"/>
          </p:cNvCxnSpPr>
          <p:nvPr/>
        </p:nvCxnSpPr>
        <p:spPr>
          <a:xfrm>
            <a:off x="519096" y="1390787"/>
            <a:ext cx="786600" cy="78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3" name="Google Shape;2313;p35"/>
          <p:cNvCxnSpPr>
            <a:stCxn id="2297" idx="4"/>
            <a:endCxn id="2289" idx="2"/>
          </p:cNvCxnSpPr>
          <p:nvPr/>
        </p:nvCxnSpPr>
        <p:spPr>
          <a:xfrm rot="10800000" flipH="1">
            <a:off x="504459" y="90719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4" name="Google Shape;2314;p35"/>
          <p:cNvCxnSpPr>
            <a:stCxn id="2297" idx="5"/>
            <a:endCxn id="2291" idx="2"/>
          </p:cNvCxnSpPr>
          <p:nvPr/>
        </p:nvCxnSpPr>
        <p:spPr>
          <a:xfrm rot="10800000" flipH="1">
            <a:off x="519096" y="127552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5" name="Google Shape;2315;p35"/>
          <p:cNvCxnSpPr>
            <a:stCxn id="2297" idx="6"/>
            <a:endCxn id="2292" idx="2"/>
          </p:cNvCxnSpPr>
          <p:nvPr/>
        </p:nvCxnSpPr>
        <p:spPr>
          <a:xfrm>
            <a:off x="525159" y="150119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6" name="Google Shape;2316;p35"/>
          <p:cNvCxnSpPr>
            <a:stCxn id="2297" idx="5"/>
            <a:endCxn id="2293" idx="2"/>
          </p:cNvCxnSpPr>
          <p:nvPr/>
        </p:nvCxnSpPr>
        <p:spPr>
          <a:xfrm>
            <a:off x="519096" y="1512229"/>
            <a:ext cx="786600" cy="65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35"/>
          <p:cNvCxnSpPr>
            <a:stCxn id="2298" idx="5"/>
            <a:endCxn id="2289" idx="2"/>
          </p:cNvCxnSpPr>
          <p:nvPr/>
        </p:nvCxnSpPr>
        <p:spPr>
          <a:xfrm rot="10800000" flipH="1">
            <a:off x="519096" y="90736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35"/>
          <p:cNvCxnSpPr>
            <a:stCxn id="2298" idx="6"/>
            <a:endCxn id="2291" idx="2"/>
          </p:cNvCxnSpPr>
          <p:nvPr/>
        </p:nvCxnSpPr>
        <p:spPr>
          <a:xfrm rot="10800000" flipH="1">
            <a:off x="525159" y="127553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35"/>
          <p:cNvCxnSpPr>
            <a:stCxn id="2298" idx="5"/>
            <a:endCxn id="2292" idx="2"/>
          </p:cNvCxnSpPr>
          <p:nvPr/>
        </p:nvCxnSpPr>
        <p:spPr>
          <a:xfrm rot="10800000" flipH="1">
            <a:off x="519096" y="161026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35"/>
          <p:cNvCxnSpPr>
            <a:stCxn id="2298" idx="5"/>
            <a:endCxn id="2293" idx="2"/>
          </p:cNvCxnSpPr>
          <p:nvPr/>
        </p:nvCxnSpPr>
        <p:spPr>
          <a:xfrm>
            <a:off x="519096" y="1633664"/>
            <a:ext cx="786600" cy="53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35"/>
          <p:cNvCxnSpPr>
            <a:stCxn id="2299" idx="0"/>
            <a:endCxn id="2292" idx="2"/>
          </p:cNvCxnSpPr>
          <p:nvPr/>
        </p:nvCxnSpPr>
        <p:spPr>
          <a:xfrm rot="10800000" flipH="1">
            <a:off x="504459" y="161026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35"/>
          <p:cNvCxnSpPr>
            <a:stCxn id="2299" idx="5"/>
            <a:endCxn id="2291" idx="2"/>
          </p:cNvCxnSpPr>
          <p:nvPr/>
        </p:nvCxnSpPr>
        <p:spPr>
          <a:xfrm rot="10800000" flipH="1">
            <a:off x="519096" y="127570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3" name="Google Shape;2323;p35"/>
          <p:cNvCxnSpPr>
            <a:stCxn id="2299" idx="6"/>
            <a:endCxn id="2292" idx="2"/>
          </p:cNvCxnSpPr>
          <p:nvPr/>
        </p:nvCxnSpPr>
        <p:spPr>
          <a:xfrm rot="10800000" flipH="1">
            <a:off x="525159" y="161026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4" name="Google Shape;2324;p35"/>
          <p:cNvCxnSpPr>
            <a:stCxn id="2299" idx="5"/>
            <a:endCxn id="2293" idx="2"/>
          </p:cNvCxnSpPr>
          <p:nvPr/>
        </p:nvCxnSpPr>
        <p:spPr>
          <a:xfrm>
            <a:off x="519096" y="1755100"/>
            <a:ext cx="786600" cy="41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5" name="Google Shape;2325;p35"/>
          <p:cNvCxnSpPr>
            <a:stCxn id="2300" idx="5"/>
            <a:endCxn id="2289" idx="2"/>
          </p:cNvCxnSpPr>
          <p:nvPr/>
        </p:nvCxnSpPr>
        <p:spPr>
          <a:xfrm rot="10800000" flipH="1">
            <a:off x="519096" y="90746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35"/>
          <p:cNvCxnSpPr>
            <a:stCxn id="2300" idx="5"/>
            <a:endCxn id="2291" idx="2"/>
          </p:cNvCxnSpPr>
          <p:nvPr/>
        </p:nvCxnSpPr>
        <p:spPr>
          <a:xfrm rot="10800000" flipH="1">
            <a:off x="519096" y="127556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7" name="Google Shape;2327;p35"/>
          <p:cNvCxnSpPr>
            <a:stCxn id="2300" idx="5"/>
            <a:endCxn id="2292" idx="2"/>
          </p:cNvCxnSpPr>
          <p:nvPr/>
        </p:nvCxnSpPr>
        <p:spPr>
          <a:xfrm rot="10800000" flipH="1">
            <a:off x="519096" y="161036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8" name="Google Shape;2328;p35"/>
          <p:cNvCxnSpPr>
            <a:stCxn id="2300" idx="5"/>
            <a:endCxn id="2293" idx="2"/>
          </p:cNvCxnSpPr>
          <p:nvPr/>
        </p:nvCxnSpPr>
        <p:spPr>
          <a:xfrm>
            <a:off x="519096" y="1846760"/>
            <a:ext cx="786600" cy="32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9" name="Google Shape;2329;p35"/>
          <p:cNvCxnSpPr>
            <a:stCxn id="2289" idx="6"/>
            <a:endCxn id="2294" idx="2"/>
          </p:cNvCxnSpPr>
          <p:nvPr/>
        </p:nvCxnSpPr>
        <p:spPr>
          <a:xfrm>
            <a:off x="1615034" y="90734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0" name="Google Shape;2330;p35"/>
          <p:cNvCxnSpPr>
            <a:stCxn id="2289" idx="6"/>
            <a:endCxn id="2295" idx="2"/>
          </p:cNvCxnSpPr>
          <p:nvPr/>
        </p:nvCxnSpPr>
        <p:spPr>
          <a:xfrm>
            <a:off x="1615034" y="907345"/>
            <a:ext cx="391500" cy="9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1" name="Google Shape;2331;p35"/>
          <p:cNvCxnSpPr>
            <a:stCxn id="2291" idx="6"/>
            <a:endCxn id="2290" idx="2"/>
          </p:cNvCxnSpPr>
          <p:nvPr/>
        </p:nvCxnSpPr>
        <p:spPr>
          <a:xfrm rot="10800000" flipH="1">
            <a:off x="1615034" y="115147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2" name="Google Shape;2332;p35"/>
          <p:cNvCxnSpPr>
            <a:stCxn id="2291" idx="6"/>
            <a:endCxn id="2294" idx="2"/>
          </p:cNvCxnSpPr>
          <p:nvPr/>
        </p:nvCxnSpPr>
        <p:spPr>
          <a:xfrm>
            <a:off x="1615034" y="127567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35"/>
          <p:cNvCxnSpPr>
            <a:stCxn id="2291" idx="6"/>
            <a:endCxn id="2295" idx="2"/>
          </p:cNvCxnSpPr>
          <p:nvPr/>
        </p:nvCxnSpPr>
        <p:spPr>
          <a:xfrm>
            <a:off x="1615034" y="1275675"/>
            <a:ext cx="391500" cy="60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35"/>
          <p:cNvCxnSpPr>
            <a:stCxn id="2292" idx="6"/>
            <a:endCxn id="2290" idx="2"/>
          </p:cNvCxnSpPr>
          <p:nvPr/>
        </p:nvCxnSpPr>
        <p:spPr>
          <a:xfrm rot="10800000" flipH="1">
            <a:off x="1615034" y="115131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35"/>
          <p:cNvCxnSpPr>
            <a:stCxn id="2292" idx="6"/>
            <a:endCxn id="2294" idx="2"/>
          </p:cNvCxnSpPr>
          <p:nvPr/>
        </p:nvCxnSpPr>
        <p:spPr>
          <a:xfrm rot="10800000" flipH="1">
            <a:off x="1615034" y="153411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35"/>
          <p:cNvCxnSpPr>
            <a:stCxn id="2292" idx="6"/>
            <a:endCxn id="2295" idx="2"/>
          </p:cNvCxnSpPr>
          <p:nvPr/>
        </p:nvCxnSpPr>
        <p:spPr>
          <a:xfrm>
            <a:off x="1615034" y="1610319"/>
            <a:ext cx="391500" cy="27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35"/>
          <p:cNvCxnSpPr>
            <a:stCxn id="2293" idx="6"/>
            <a:endCxn id="2290" idx="2"/>
          </p:cNvCxnSpPr>
          <p:nvPr/>
        </p:nvCxnSpPr>
        <p:spPr>
          <a:xfrm rot="10800000" flipH="1">
            <a:off x="1612034" y="1151241"/>
            <a:ext cx="394500" cy="102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35"/>
          <p:cNvCxnSpPr>
            <a:stCxn id="2293" idx="6"/>
            <a:endCxn id="2294" idx="2"/>
          </p:cNvCxnSpPr>
          <p:nvPr/>
        </p:nvCxnSpPr>
        <p:spPr>
          <a:xfrm rot="10800000" flipH="1">
            <a:off x="1612034" y="1534041"/>
            <a:ext cx="394500" cy="63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9" name="Google Shape;2339;p35"/>
          <p:cNvCxnSpPr>
            <a:stCxn id="2293" idx="6"/>
            <a:endCxn id="2295" idx="2"/>
          </p:cNvCxnSpPr>
          <p:nvPr/>
        </p:nvCxnSpPr>
        <p:spPr>
          <a:xfrm rot="10800000" flipH="1">
            <a:off x="1612034" y="1882941"/>
            <a:ext cx="394500" cy="28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0" name="Google Shape;2340;p35"/>
          <p:cNvSpPr txBox="1"/>
          <p:nvPr/>
        </p:nvSpPr>
        <p:spPr>
          <a:xfrm>
            <a:off x="1681188" y="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341" name="Google Shape;2341;p35"/>
          <p:cNvSpPr txBox="1"/>
          <p:nvPr/>
        </p:nvSpPr>
        <p:spPr>
          <a:xfrm>
            <a:off x="1062188" y="389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2" name="Google Shape;2342;p35"/>
          <p:cNvSpPr txBox="1"/>
          <p:nvPr/>
        </p:nvSpPr>
        <p:spPr>
          <a:xfrm>
            <a:off x="224988" y="461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3" name="Google Shape;2343;p35"/>
          <p:cNvSpPr txBox="1"/>
          <p:nvPr/>
        </p:nvSpPr>
        <p:spPr>
          <a:xfrm>
            <a:off x="1720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344" name="Google Shape;2344;p35"/>
          <p:cNvSpPr txBox="1"/>
          <p:nvPr/>
        </p:nvSpPr>
        <p:spPr>
          <a:xfrm>
            <a:off x="23956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345" name="Google Shape;2345;p35"/>
          <p:cNvSpPr/>
          <p:nvPr/>
        </p:nvSpPr>
        <p:spPr>
          <a:xfrm>
            <a:off x="1868250" y="380625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46" name="Google Shape;2346;p35"/>
          <p:cNvSpPr/>
          <p:nvPr/>
        </p:nvSpPr>
        <p:spPr>
          <a:xfrm>
            <a:off x="-567408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2347" name="Google Shape;2347;p35"/>
          <p:cNvSpPr/>
          <p:nvPr/>
        </p:nvSpPr>
        <p:spPr>
          <a:xfrm>
            <a:off x="-5068076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48" name="Google Shape;2348;p35"/>
          <p:cNvSpPr/>
          <p:nvPr/>
        </p:nvSpPr>
        <p:spPr>
          <a:xfrm>
            <a:off x="-4744624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2349" name="Google Shape;2349;p35"/>
          <p:cNvSpPr/>
          <p:nvPr/>
        </p:nvSpPr>
        <p:spPr>
          <a:xfrm>
            <a:off x="-4395100" y="60114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2350" name="Google Shape;2350;p35"/>
          <p:cNvSpPr/>
          <p:nvPr/>
        </p:nvSpPr>
        <p:spPr>
          <a:xfrm>
            <a:off x="-4928575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2351" name="Google Shape;2351;p35"/>
          <p:cNvSpPr/>
          <p:nvPr/>
        </p:nvSpPr>
        <p:spPr>
          <a:xfrm>
            <a:off x="-420395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cxnSp>
        <p:nvCxnSpPr>
          <p:cNvPr id="2352" name="Google Shape;2352;p35"/>
          <p:cNvCxnSpPr/>
          <p:nvPr/>
        </p:nvCxnSpPr>
        <p:spPr>
          <a:xfrm rot="5400000" flipH="1">
            <a:off x="-4827776" y="6023300"/>
            <a:ext cx="1079700" cy="74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53" name="Google Shape;2353;p35"/>
          <p:cNvCxnSpPr>
            <a:endCxn id="2349" idx="2"/>
          </p:cNvCxnSpPr>
          <p:nvPr/>
        </p:nvCxnSpPr>
        <p:spPr>
          <a:xfrm rot="5400000" flipH="1">
            <a:off x="-4385200" y="6417775"/>
            <a:ext cx="303600" cy="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4" name="Google Shape;2354;p35"/>
          <p:cNvCxnSpPr>
            <a:endCxn id="2348" idx="2"/>
          </p:cNvCxnSpPr>
          <p:nvPr/>
        </p:nvCxnSpPr>
        <p:spPr>
          <a:xfrm rot="10800000">
            <a:off x="-4614574" y="629762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5" name="Google Shape;2355;p35"/>
          <p:cNvCxnSpPr/>
          <p:nvPr/>
        </p:nvCxnSpPr>
        <p:spPr>
          <a:xfrm rot="10800000">
            <a:off x="-4701888" y="4743600"/>
            <a:ext cx="11238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6" name="Google Shape;2356;p35"/>
          <p:cNvCxnSpPr/>
          <p:nvPr/>
        </p:nvCxnSpPr>
        <p:spPr>
          <a:xfrm rot="10800000">
            <a:off x="-4116375" y="6231200"/>
            <a:ext cx="15117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7" name="Google Shape;2357;p35"/>
          <p:cNvCxnSpPr/>
          <p:nvPr/>
        </p:nvCxnSpPr>
        <p:spPr>
          <a:xfrm rot="-5400000">
            <a:off x="-5977538" y="5617261"/>
            <a:ext cx="401100" cy="33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8" name="Google Shape;2358;p35"/>
          <p:cNvCxnSpPr>
            <a:stCxn id="2348" idx="0"/>
            <a:endCxn id="2350" idx="2"/>
          </p:cNvCxnSpPr>
          <p:nvPr/>
        </p:nvCxnSpPr>
        <p:spPr>
          <a:xfrm rot="5400000" flipH="1">
            <a:off x="-4795774" y="5830225"/>
            <a:ext cx="172500" cy="189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9" name="Google Shape;2359;p35"/>
          <p:cNvCxnSpPr>
            <a:stCxn id="2349" idx="0"/>
            <a:endCxn id="2351" idx="2"/>
          </p:cNvCxnSpPr>
          <p:nvPr/>
        </p:nvCxnSpPr>
        <p:spPr>
          <a:xfrm rot="-5400000">
            <a:off x="-4258750" y="5832625"/>
            <a:ext cx="172500" cy="1851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0" name="Google Shape;2360;p35"/>
          <p:cNvCxnSpPr>
            <a:stCxn id="2347" idx="0"/>
            <a:endCxn id="2350" idx="2"/>
          </p:cNvCxnSpPr>
          <p:nvPr/>
        </p:nvCxnSpPr>
        <p:spPr>
          <a:xfrm rot="-5400000">
            <a:off x="-4957526" y="5858425"/>
            <a:ext cx="172500" cy="133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61" name="Google Shape;2361;p35"/>
          <p:cNvCxnSpPr>
            <a:stCxn id="2362" idx="3"/>
            <a:endCxn id="2363" idx="1"/>
          </p:cNvCxnSpPr>
          <p:nvPr/>
        </p:nvCxnSpPr>
        <p:spPr>
          <a:xfrm>
            <a:off x="2323350" y="3014175"/>
            <a:ext cx="469200" cy="15108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4" name="Google Shape;2364;p35"/>
          <p:cNvSpPr/>
          <p:nvPr/>
        </p:nvSpPr>
        <p:spPr>
          <a:xfrm>
            <a:off x="-6264050" y="5882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5" name="Google Shape;2365;p35"/>
          <p:cNvSpPr/>
          <p:nvPr/>
        </p:nvSpPr>
        <p:spPr>
          <a:xfrm>
            <a:off x="-61531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6" name="Google Shape;2366;p35"/>
          <p:cNvSpPr/>
          <p:nvPr/>
        </p:nvSpPr>
        <p:spPr>
          <a:xfrm>
            <a:off x="-57340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7" name="Google Shape;2367;p35"/>
          <p:cNvSpPr/>
          <p:nvPr/>
        </p:nvSpPr>
        <p:spPr>
          <a:xfrm>
            <a:off x="-5372100" y="5190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8" name="Google Shape;2368;p35"/>
          <p:cNvSpPr/>
          <p:nvPr/>
        </p:nvSpPr>
        <p:spPr>
          <a:xfrm>
            <a:off x="-76512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69" name="Google Shape;2369;p35"/>
          <p:cNvSpPr/>
          <p:nvPr/>
        </p:nvSpPr>
        <p:spPr>
          <a:xfrm>
            <a:off x="-685535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0" name="Google Shape;2370;p35"/>
          <p:cNvSpPr/>
          <p:nvPr/>
        </p:nvSpPr>
        <p:spPr>
          <a:xfrm>
            <a:off x="-60595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1" name="Google Shape;2371;p35"/>
          <p:cNvSpPr/>
          <p:nvPr/>
        </p:nvSpPr>
        <p:spPr>
          <a:xfrm>
            <a:off x="-52894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72" name="Google Shape;2372;p35"/>
          <p:cNvCxnSpPr/>
          <p:nvPr/>
        </p:nvCxnSpPr>
        <p:spPr>
          <a:xfrm>
            <a:off x="-719610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3" name="Google Shape;2373;p35"/>
          <p:cNvCxnSpPr/>
          <p:nvPr/>
        </p:nvCxnSpPr>
        <p:spPr>
          <a:xfrm>
            <a:off x="-640025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4" name="Google Shape;2374;p35"/>
          <p:cNvCxnSpPr>
            <a:stCxn id="2370" idx="3"/>
          </p:cNvCxnSpPr>
          <p:nvPr/>
        </p:nvCxnSpPr>
        <p:spPr>
          <a:xfrm>
            <a:off x="-5604400" y="6411425"/>
            <a:ext cx="3150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5" name="Google Shape;2375;p35"/>
          <p:cNvSpPr/>
          <p:nvPr/>
        </p:nvSpPr>
        <p:spPr>
          <a:xfrm>
            <a:off x="1815000" y="443447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76" name="Google Shape;2376;p35"/>
          <p:cNvCxnSpPr>
            <a:stCxn id="2345" idx="0"/>
            <a:endCxn id="2377" idx="2"/>
          </p:cNvCxnSpPr>
          <p:nvPr/>
        </p:nvCxnSpPr>
        <p:spPr>
          <a:xfrm rot="10800000">
            <a:off x="2095800" y="3548850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2" name="Google Shape;2362;p35"/>
          <p:cNvSpPr/>
          <p:nvPr/>
        </p:nvSpPr>
        <p:spPr>
          <a:xfrm>
            <a:off x="1868250" y="292792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77" name="Google Shape;2377;p35"/>
          <p:cNvSpPr/>
          <p:nvPr/>
        </p:nvSpPr>
        <p:spPr>
          <a:xfrm>
            <a:off x="1808550" y="334462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378" name="Google Shape;2378;p35"/>
          <p:cNvSpPr/>
          <p:nvPr/>
        </p:nvSpPr>
        <p:spPr>
          <a:xfrm>
            <a:off x="-7710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79" name="Google Shape;2379;p35"/>
          <p:cNvSpPr/>
          <p:nvPr/>
        </p:nvSpPr>
        <p:spPr>
          <a:xfrm>
            <a:off x="-691505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0" name="Google Shape;2380;p35"/>
          <p:cNvSpPr/>
          <p:nvPr/>
        </p:nvSpPr>
        <p:spPr>
          <a:xfrm>
            <a:off x="-6095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1" name="Google Shape;2381;p35"/>
          <p:cNvSpPr/>
          <p:nvPr/>
        </p:nvSpPr>
        <p:spPr>
          <a:xfrm>
            <a:off x="-53491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2" name="Google Shape;2382;p35"/>
          <p:cNvSpPr/>
          <p:nvPr/>
        </p:nvSpPr>
        <p:spPr>
          <a:xfrm>
            <a:off x="1874700" y="48305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383" name="Google Shape;2383;p35"/>
          <p:cNvSpPr txBox="1"/>
          <p:nvPr/>
        </p:nvSpPr>
        <p:spPr>
          <a:xfrm>
            <a:off x="1331125" y="3806250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384" name="Google Shape;2384;p35"/>
          <p:cNvCxnSpPr>
            <a:stCxn id="2375" idx="0"/>
          </p:cNvCxnSpPr>
          <p:nvPr/>
        </p:nvCxnSpPr>
        <p:spPr>
          <a:xfrm rot="10800000">
            <a:off x="2102250" y="422237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5" name="Google Shape;2385;p35"/>
          <p:cNvCxnSpPr>
            <a:stCxn id="2382" idx="0"/>
            <a:endCxn id="2375" idx="2"/>
          </p:cNvCxnSpPr>
          <p:nvPr/>
        </p:nvCxnSpPr>
        <p:spPr>
          <a:xfrm rot="10800000">
            <a:off x="2102250" y="4630750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6" name="Google Shape;2386;p35"/>
          <p:cNvSpPr/>
          <p:nvPr/>
        </p:nvSpPr>
        <p:spPr>
          <a:xfrm>
            <a:off x="1221050" y="388590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387" name="Google Shape;2387;p35"/>
          <p:cNvCxnSpPr>
            <a:stCxn id="2386" idx="3"/>
            <a:endCxn id="2345" idx="1"/>
          </p:cNvCxnSpPr>
          <p:nvPr/>
        </p:nvCxnSpPr>
        <p:spPr>
          <a:xfrm rot="10800000" flipH="1">
            <a:off x="1676150" y="4014300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8" name="Google Shape;2388;p35"/>
          <p:cNvCxnSpPr>
            <a:stCxn id="2377" idx="0"/>
            <a:endCxn id="2362" idx="2"/>
          </p:cNvCxnSpPr>
          <p:nvPr/>
        </p:nvCxnSpPr>
        <p:spPr>
          <a:xfrm rot="10800000">
            <a:off x="2095800" y="310042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9" name="Google Shape;2389;p35"/>
          <p:cNvCxnSpPr/>
          <p:nvPr/>
        </p:nvCxnSpPr>
        <p:spPr>
          <a:xfrm rot="10800000" flipH="1">
            <a:off x="2329800" y="4017550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0" name="Google Shape;2390;p35"/>
          <p:cNvSpPr/>
          <p:nvPr/>
        </p:nvSpPr>
        <p:spPr>
          <a:xfrm>
            <a:off x="2845550" y="3811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91" name="Google Shape;2391;p35"/>
          <p:cNvCxnSpPr>
            <a:stCxn id="2392" idx="3"/>
            <a:endCxn id="2393" idx="1"/>
          </p:cNvCxnSpPr>
          <p:nvPr/>
        </p:nvCxnSpPr>
        <p:spPr>
          <a:xfrm>
            <a:off x="3300750" y="3006600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3" name="Google Shape;2363;p35"/>
          <p:cNvSpPr/>
          <p:nvPr/>
        </p:nvSpPr>
        <p:spPr>
          <a:xfrm>
            <a:off x="2792400" y="44269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94" name="Google Shape;2394;p35"/>
          <p:cNvCxnSpPr>
            <a:stCxn id="2390" idx="0"/>
            <a:endCxn id="2395" idx="2"/>
          </p:cNvCxnSpPr>
          <p:nvPr/>
        </p:nvCxnSpPr>
        <p:spPr>
          <a:xfrm rot="10800000">
            <a:off x="3073100" y="3541375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2" name="Google Shape;2392;p35"/>
          <p:cNvSpPr/>
          <p:nvPr/>
        </p:nvSpPr>
        <p:spPr>
          <a:xfrm>
            <a:off x="2845650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95" name="Google Shape;2395;p35"/>
          <p:cNvSpPr/>
          <p:nvPr/>
        </p:nvSpPr>
        <p:spPr>
          <a:xfrm>
            <a:off x="2785950" y="33370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396" name="Google Shape;2396;p35"/>
          <p:cNvCxnSpPr>
            <a:stCxn id="2363" idx="0"/>
          </p:cNvCxnSpPr>
          <p:nvPr/>
        </p:nvCxnSpPr>
        <p:spPr>
          <a:xfrm rot="10800000">
            <a:off x="3079650" y="42148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7" name="Google Shape;2397;p35"/>
          <p:cNvCxnSpPr>
            <a:stCxn id="2395" idx="0"/>
            <a:endCxn id="2392" idx="2"/>
          </p:cNvCxnSpPr>
          <p:nvPr/>
        </p:nvCxnSpPr>
        <p:spPr>
          <a:xfrm rot="10800000">
            <a:off x="3073200" y="30928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8" name="Google Shape;2398;p35"/>
          <p:cNvCxnSpPr>
            <a:stCxn id="2390" idx="3"/>
            <a:endCxn id="2399" idx="1"/>
          </p:cNvCxnSpPr>
          <p:nvPr/>
        </p:nvCxnSpPr>
        <p:spPr>
          <a:xfrm rot="10800000" flipH="1">
            <a:off x="3300650" y="4014325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9" name="Google Shape;2399;p35"/>
          <p:cNvSpPr/>
          <p:nvPr/>
        </p:nvSpPr>
        <p:spPr>
          <a:xfrm>
            <a:off x="3801650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0" name="Google Shape;2400;p35"/>
          <p:cNvCxnSpPr>
            <a:stCxn id="2401" idx="3"/>
            <a:endCxn id="2402" idx="1"/>
          </p:cNvCxnSpPr>
          <p:nvPr/>
        </p:nvCxnSpPr>
        <p:spPr>
          <a:xfrm>
            <a:off x="4256750" y="3014238"/>
            <a:ext cx="483000" cy="15183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35"/>
          <p:cNvSpPr/>
          <p:nvPr/>
        </p:nvSpPr>
        <p:spPr>
          <a:xfrm>
            <a:off x="3748400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03" name="Google Shape;2403;p35"/>
          <p:cNvCxnSpPr>
            <a:stCxn id="2399" idx="0"/>
            <a:endCxn id="2404" idx="2"/>
          </p:cNvCxnSpPr>
          <p:nvPr/>
        </p:nvCxnSpPr>
        <p:spPr>
          <a:xfrm rot="10800000">
            <a:off x="4029200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1" name="Google Shape;2401;p35"/>
          <p:cNvSpPr/>
          <p:nvPr/>
        </p:nvSpPr>
        <p:spPr>
          <a:xfrm>
            <a:off x="3801650" y="292798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04" name="Google Shape;2404;p35"/>
          <p:cNvSpPr/>
          <p:nvPr/>
        </p:nvSpPr>
        <p:spPr>
          <a:xfrm>
            <a:off x="3741950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05" name="Google Shape;2405;p35"/>
          <p:cNvCxnSpPr>
            <a:stCxn id="2393" idx="0"/>
          </p:cNvCxnSpPr>
          <p:nvPr/>
        </p:nvCxnSpPr>
        <p:spPr>
          <a:xfrm rot="10800000">
            <a:off x="4035650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6" name="Google Shape;2406;p35"/>
          <p:cNvCxnSpPr>
            <a:stCxn id="2404" idx="0"/>
            <a:endCxn id="2401" idx="2"/>
          </p:cNvCxnSpPr>
          <p:nvPr/>
        </p:nvCxnSpPr>
        <p:spPr>
          <a:xfrm rot="10800000">
            <a:off x="4029200" y="3100488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7" name="Google Shape;2407;p35"/>
          <p:cNvCxnSpPr>
            <a:stCxn id="2399" idx="3"/>
            <a:endCxn id="2408" idx="1"/>
          </p:cNvCxnSpPr>
          <p:nvPr/>
        </p:nvCxnSpPr>
        <p:spPr>
          <a:xfrm>
            <a:off x="4256750" y="4014363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35"/>
          <p:cNvSpPr/>
          <p:nvPr/>
        </p:nvSpPr>
        <p:spPr>
          <a:xfrm>
            <a:off x="4792913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9" name="Google Shape;2409;p35"/>
          <p:cNvCxnSpPr>
            <a:stCxn id="2410" idx="3"/>
            <a:endCxn id="2411" idx="1"/>
          </p:cNvCxnSpPr>
          <p:nvPr/>
        </p:nvCxnSpPr>
        <p:spPr>
          <a:xfrm>
            <a:off x="5248013" y="3006600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402" name="Google Shape;2402;p35"/>
          <p:cNvSpPr/>
          <p:nvPr/>
        </p:nvSpPr>
        <p:spPr>
          <a:xfrm>
            <a:off x="4739663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2" name="Google Shape;2412;p35"/>
          <p:cNvCxnSpPr>
            <a:stCxn id="2408" idx="0"/>
            <a:endCxn id="2413" idx="2"/>
          </p:cNvCxnSpPr>
          <p:nvPr/>
        </p:nvCxnSpPr>
        <p:spPr>
          <a:xfrm rot="10800000">
            <a:off x="5020463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35"/>
          <p:cNvSpPr/>
          <p:nvPr/>
        </p:nvSpPr>
        <p:spPr>
          <a:xfrm>
            <a:off x="4792913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3" name="Google Shape;2413;p35"/>
          <p:cNvSpPr/>
          <p:nvPr/>
        </p:nvSpPr>
        <p:spPr>
          <a:xfrm>
            <a:off x="4733213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14" name="Google Shape;2414;p35"/>
          <p:cNvCxnSpPr>
            <a:stCxn id="2402" idx="0"/>
          </p:cNvCxnSpPr>
          <p:nvPr/>
        </p:nvCxnSpPr>
        <p:spPr>
          <a:xfrm rot="10800000">
            <a:off x="5026913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5" name="Google Shape;2415;p35"/>
          <p:cNvCxnSpPr>
            <a:stCxn id="2413" idx="0"/>
            <a:endCxn id="2410" idx="2"/>
          </p:cNvCxnSpPr>
          <p:nvPr/>
        </p:nvCxnSpPr>
        <p:spPr>
          <a:xfrm rot="10800000">
            <a:off x="5020463" y="3092988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6" name="Google Shape;2416;p35"/>
          <p:cNvCxnSpPr/>
          <p:nvPr/>
        </p:nvCxnSpPr>
        <p:spPr>
          <a:xfrm rot="10800000" flipH="1">
            <a:off x="5254463" y="401761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7" name="Google Shape;2417;p35"/>
          <p:cNvSpPr/>
          <p:nvPr/>
        </p:nvSpPr>
        <p:spPr>
          <a:xfrm>
            <a:off x="5768800" y="38294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411" name="Google Shape;2411;p35"/>
          <p:cNvSpPr/>
          <p:nvPr/>
        </p:nvSpPr>
        <p:spPr>
          <a:xfrm>
            <a:off x="5720025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8" name="Google Shape;2418;p35"/>
          <p:cNvCxnSpPr>
            <a:stCxn id="2417" idx="0"/>
            <a:endCxn id="2419" idx="2"/>
          </p:cNvCxnSpPr>
          <p:nvPr/>
        </p:nvCxnSpPr>
        <p:spPr>
          <a:xfrm rot="10800000">
            <a:off x="5996350" y="3548938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0" name="Google Shape;2420;p35"/>
          <p:cNvSpPr/>
          <p:nvPr/>
        </p:nvSpPr>
        <p:spPr>
          <a:xfrm>
            <a:off x="5768800" y="291933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9" name="Google Shape;2419;p35"/>
          <p:cNvSpPr/>
          <p:nvPr/>
        </p:nvSpPr>
        <p:spPr>
          <a:xfrm>
            <a:off x="5663200" y="3344688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21" name="Google Shape;2421;p35"/>
          <p:cNvCxnSpPr>
            <a:stCxn id="2411" idx="0"/>
          </p:cNvCxnSpPr>
          <p:nvPr/>
        </p:nvCxnSpPr>
        <p:spPr>
          <a:xfrm rot="10800000">
            <a:off x="6007275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2" name="Google Shape;2422;p35"/>
          <p:cNvCxnSpPr>
            <a:stCxn id="2419" idx="0"/>
            <a:endCxn id="2420" idx="2"/>
          </p:cNvCxnSpPr>
          <p:nvPr/>
        </p:nvCxnSpPr>
        <p:spPr>
          <a:xfrm rot="10800000">
            <a:off x="5996350" y="3091788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3" name="Google Shape;2423;p35"/>
          <p:cNvCxnSpPr/>
          <p:nvPr/>
        </p:nvCxnSpPr>
        <p:spPr>
          <a:xfrm rot="10800000" flipH="1">
            <a:off x="6230350" y="40407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4" name="Google Shape;2424;p35"/>
          <p:cNvSpPr txBox="1"/>
          <p:nvPr/>
        </p:nvSpPr>
        <p:spPr>
          <a:xfrm>
            <a:off x="2369975" y="380360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425" name="Google Shape;2425;p35"/>
          <p:cNvSpPr txBox="1"/>
          <p:nvPr/>
        </p:nvSpPr>
        <p:spPr>
          <a:xfrm>
            <a:off x="3318250" y="3796025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426" name="Google Shape;2426;p35"/>
          <p:cNvSpPr txBox="1"/>
          <p:nvPr/>
        </p:nvSpPr>
        <p:spPr>
          <a:xfrm>
            <a:off x="4298513" y="3803663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427" name="Google Shape;2427;p35"/>
          <p:cNvSpPr txBox="1"/>
          <p:nvPr/>
        </p:nvSpPr>
        <p:spPr>
          <a:xfrm>
            <a:off x="5272913" y="380367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428" name="Google Shape;2428;p35"/>
          <p:cNvSpPr txBox="1"/>
          <p:nvPr/>
        </p:nvSpPr>
        <p:spPr>
          <a:xfrm>
            <a:off x="6232325" y="38268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429" name="Google Shape;2429;p35"/>
          <p:cNvSpPr txBox="1"/>
          <p:nvPr/>
        </p:nvSpPr>
        <p:spPr>
          <a:xfrm>
            <a:off x="1857325" y="35431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430" name="Google Shape;2430;p35"/>
          <p:cNvSpPr txBox="1"/>
          <p:nvPr/>
        </p:nvSpPr>
        <p:spPr>
          <a:xfrm>
            <a:off x="2792550" y="35518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431" name="Google Shape;2431;p35"/>
          <p:cNvSpPr txBox="1"/>
          <p:nvPr/>
        </p:nvSpPr>
        <p:spPr>
          <a:xfrm>
            <a:off x="3722913" y="35594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432" name="Google Shape;2432;p35"/>
          <p:cNvSpPr txBox="1"/>
          <p:nvPr/>
        </p:nvSpPr>
        <p:spPr>
          <a:xfrm>
            <a:off x="4610600" y="3569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433" name="Google Shape;2433;p35"/>
          <p:cNvSpPr txBox="1"/>
          <p:nvPr/>
        </p:nvSpPr>
        <p:spPr>
          <a:xfrm>
            <a:off x="5683275" y="35931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434" name="Google Shape;2434;p35"/>
          <p:cNvSpPr txBox="1"/>
          <p:nvPr/>
        </p:nvSpPr>
        <p:spPr>
          <a:xfrm>
            <a:off x="1932450" y="2597753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435" name="Google Shape;2435;p35"/>
          <p:cNvSpPr txBox="1"/>
          <p:nvPr/>
        </p:nvSpPr>
        <p:spPr>
          <a:xfrm>
            <a:off x="2873250" y="2600325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436" name="Google Shape;2436;p35"/>
          <p:cNvSpPr txBox="1"/>
          <p:nvPr/>
        </p:nvSpPr>
        <p:spPr>
          <a:xfrm>
            <a:off x="3822813" y="2607963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437" name="Google Shape;2437;p35"/>
          <p:cNvSpPr txBox="1"/>
          <p:nvPr/>
        </p:nvSpPr>
        <p:spPr>
          <a:xfrm>
            <a:off x="4877463" y="2607975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438" name="Google Shape;2438;p35"/>
          <p:cNvSpPr txBox="1"/>
          <p:nvPr/>
        </p:nvSpPr>
        <p:spPr>
          <a:xfrm>
            <a:off x="5867250" y="2607975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6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6" name="Google Shape;2446;p36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7" name="Google Shape;2447;p36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2448" name="Google Shape;2448;p36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2449" name="Google Shape;244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0" name="Google Shape;2450;p36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451" name="Google Shape;2451;p36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452" name="Google Shape;2452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54" name="Google Shape;2454;p36"/>
          <p:cNvCxnSpPr>
            <a:endCxn id="2447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5" name="Google Shape;2455;p36"/>
          <p:cNvCxnSpPr>
            <a:endCxn id="2450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6" name="Google Shape;2456;p36"/>
          <p:cNvCxnSpPr>
            <a:stCxn id="2450" idx="0"/>
            <a:endCxn id="2445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36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58" name="Google Shape;2458;p36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9" name="Google Shape;2459;p36"/>
          <p:cNvCxnSpPr>
            <a:stCxn id="2452" idx="6"/>
            <a:endCxn id="2450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0" name="Google Shape;2460;p36"/>
          <p:cNvCxnSpPr>
            <a:stCxn id="2445" idx="2"/>
            <a:endCxn id="2446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1" name="Google Shape;2461;p36"/>
          <p:cNvCxnSpPr>
            <a:stCxn id="2446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36"/>
          <p:cNvCxnSpPr>
            <a:stCxn id="2445" idx="0"/>
            <a:endCxn id="2446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3" name="Google Shape;2463;p36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4" name="Google Shape;2464;p36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5" name="Google Shape;2465;p36"/>
          <p:cNvCxnSpPr>
            <a:stCxn id="2446" idx="0"/>
            <a:endCxn id="2463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36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36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8" name="Google Shape;2468;p36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9" name="Google Shape;2469;p36"/>
          <p:cNvCxnSpPr>
            <a:stCxn id="2467" idx="0"/>
            <a:endCxn id="2468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0" name="Google Shape;2470;p36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471" name="Google Shape;2471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73" name="Google Shape;2473;p36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36"/>
          <p:cNvCxnSpPr>
            <a:stCxn id="2471" idx="6"/>
            <a:endCxn id="2475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6" name="Google Shape;2476;p36"/>
          <p:cNvCxnSpPr>
            <a:stCxn id="2475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7" name="Google Shape;2477;p36"/>
          <p:cNvCxnSpPr>
            <a:stCxn id="2443" idx="2"/>
            <a:endCxn id="2468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8" name="Google Shape;2478;p36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0" name="Google Shape;2480;p36"/>
          <p:cNvCxnSpPr>
            <a:stCxn id="2478" idx="0"/>
            <a:endCxn id="2479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36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2" name="Google Shape;2482;p36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3" name="Google Shape;2483;p36"/>
          <p:cNvCxnSpPr>
            <a:stCxn id="2481" idx="0"/>
            <a:endCxn id="2482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4" name="Google Shape;2484;p36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5" name="Google Shape;2485;p36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6" name="Google Shape;2486;p36"/>
          <p:cNvCxnSpPr>
            <a:stCxn id="2468" idx="0"/>
            <a:endCxn id="2478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7" name="Google Shape;2487;p36"/>
          <p:cNvCxnSpPr>
            <a:stCxn id="2479" idx="0"/>
            <a:endCxn id="2481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8" name="Google Shape;2488;p36"/>
          <p:cNvCxnSpPr>
            <a:stCxn id="2479" idx="0"/>
            <a:endCxn id="2482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9" name="Google Shape;2489;p36"/>
          <p:cNvCxnSpPr>
            <a:stCxn id="2482" idx="0"/>
            <a:endCxn id="2484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0" name="Google Shape;2490;p36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1" name="Google Shape;2491;p36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36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493" name="Google Shape;2493;p36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494" name="Google Shape;2494;p36"/>
              <p:cNvCxnSpPr>
                <a:stCxn id="2464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5" name="Google Shape;2495;p36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496" name="Google Shape;2496;p36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97" name="Google Shape;2497;p36"/>
          <p:cNvCxnSpPr>
            <a:endCxn id="2479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98" name="Google Shape;2498;p36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499" name="Google Shape;249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5" name="Google Shape;2475;p36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00" name="Google Shape;2500;p36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1" name="Google Shape;2501;p36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2" name="Google Shape;2502;p36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3" name="Google Shape;2503;p36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7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2511" name="Google Shape;2511;p37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12" name="Google Shape;2512;p37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2513" name="Google Shape;2513;p37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2514" name="Google Shape;251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516" name="Google Shape;2516;p37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517" name="Google Shape;2517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19" name="Google Shape;2519;p37"/>
          <p:cNvCxnSpPr>
            <a:endCxn id="2512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endCxn id="2515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515" idx="0"/>
            <a:endCxn id="2510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2" name="Google Shape;2522;p37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23" name="Google Shape;2523;p37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4" name="Google Shape;2524;p37"/>
          <p:cNvCxnSpPr>
            <a:stCxn id="2517" idx="6"/>
            <a:endCxn id="2515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5" name="Google Shape;2525;p37"/>
          <p:cNvCxnSpPr>
            <a:stCxn id="2510" idx="2"/>
            <a:endCxn id="2511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6" name="Google Shape;2526;p37"/>
          <p:cNvCxnSpPr>
            <a:stCxn id="2511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37"/>
          <p:cNvCxnSpPr>
            <a:stCxn id="2510" idx="0"/>
            <a:endCxn id="2511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37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29" name="Google Shape;2529;p37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0" name="Google Shape;2530;p37"/>
          <p:cNvCxnSpPr>
            <a:stCxn id="2511" idx="0"/>
            <a:endCxn id="2528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1" name="Google Shape;2531;p37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2" name="Google Shape;2532;p37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33" name="Google Shape;2533;p37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4" name="Google Shape;2534;p37"/>
          <p:cNvCxnSpPr>
            <a:stCxn id="2532" idx="0"/>
            <a:endCxn id="2533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5" name="Google Shape;2535;p37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536" name="Google Shape;2536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38" name="Google Shape;2538;p37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9" name="Google Shape;2539;p37"/>
          <p:cNvCxnSpPr>
            <a:stCxn id="2536" idx="6"/>
            <a:endCxn id="2540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1" name="Google Shape;2541;p37"/>
          <p:cNvCxnSpPr>
            <a:stCxn id="2540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2" name="Google Shape;2542;p37"/>
          <p:cNvCxnSpPr>
            <a:stCxn id="2508" idx="2"/>
            <a:endCxn id="2533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3" name="Google Shape;2543;p37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4" name="Google Shape;2544;p37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5" name="Google Shape;2545;p37"/>
          <p:cNvCxnSpPr>
            <a:stCxn id="2543" idx="0"/>
            <a:endCxn id="2544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6" name="Google Shape;2546;p37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7" name="Google Shape;2547;p37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8" name="Google Shape;2548;p37"/>
          <p:cNvCxnSpPr>
            <a:stCxn id="2546" idx="0"/>
            <a:endCxn id="2547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9" name="Google Shape;2549;p37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50" name="Google Shape;2550;p37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51" name="Google Shape;2551;p37"/>
          <p:cNvCxnSpPr>
            <a:stCxn id="2533" idx="0"/>
            <a:endCxn id="2543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2" name="Google Shape;2552;p37"/>
          <p:cNvCxnSpPr>
            <a:stCxn id="2544" idx="0"/>
            <a:endCxn id="2546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3" name="Google Shape;2553;p37"/>
          <p:cNvCxnSpPr>
            <a:stCxn id="2544" idx="0"/>
            <a:endCxn id="2547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4" name="Google Shape;2554;p37"/>
          <p:cNvCxnSpPr>
            <a:stCxn id="2547" idx="0"/>
            <a:endCxn id="2549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37"/>
          <p:cNvCxnSpPr>
            <a:endCxn id="2550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6" name="Google Shape;2556;p37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7" name="Google Shape;2557;p37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558" name="Google Shape;2558;p37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559" name="Google Shape;2559;p37"/>
              <p:cNvCxnSpPr>
                <a:stCxn id="252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0" name="Google Shape;2560;p37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561" name="Google Shape;2561;p37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62" name="Google Shape;2562;p37"/>
          <p:cNvCxnSpPr>
            <a:endCxn id="2544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63" name="Google Shape;2563;p37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564" name="Google Shape;256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65" name="Google Shape;2565;p37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6" name="Google Shape;2566;p37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7" name="Google Shape;2567;p37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8" name="Google Shape;2568;p37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8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74" name="Google Shape;2574;p38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2575" name="Google Shape;2575;p38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2576" name="Google Shape;2576;p38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77" name="Google Shape;2577;p38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sp>
        <p:nvSpPr>
          <p:cNvPr id="2578" name="Google Shape;2578;p38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cxnSp>
        <p:nvCxnSpPr>
          <p:cNvPr id="2579" name="Google Shape;2579;p38"/>
          <p:cNvCxnSpPr>
            <a:endCxn id="2576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0" name="Google Shape;2580;p38"/>
          <p:cNvCxnSpPr>
            <a:stCxn id="2573" idx="0"/>
            <a:endCxn id="2577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1" name="Google Shape;2581;p38"/>
          <p:cNvCxnSpPr>
            <a:stCxn id="2573" idx="0"/>
            <a:endCxn id="2578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2" name="Google Shape;2582;p38"/>
          <p:cNvCxnSpPr>
            <a:stCxn id="2573" idx="0"/>
            <a:endCxn id="2575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3" name="Google Shape;2583;p38"/>
          <p:cNvCxnSpPr>
            <a:stCxn id="2573" idx="0"/>
            <a:endCxn id="2574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4" name="Google Shape;2584;p38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coding and writing”</a:t>
            </a:r>
            <a:endParaRPr/>
          </a:p>
        </p:txBody>
      </p:sp>
      <p:cxnSp>
        <p:nvCxnSpPr>
          <p:cNvPr id="2585" name="Google Shape;2585;p38"/>
          <p:cNvCxnSpPr>
            <a:stCxn id="2584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9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5;p34">
            <a:extLst>
              <a:ext uri="{FF2B5EF4-FFF2-40B4-BE49-F238E27FC236}">
                <a16:creationId xmlns:a16="http://schemas.microsoft.com/office/drawing/2014/main" id="{B4B00CFB-4101-4853-BA23-BA71F7C7D6AA}"/>
              </a:ext>
            </a:extLst>
          </p:cNvPr>
          <p:cNvSpPr/>
          <p:nvPr/>
        </p:nvSpPr>
        <p:spPr>
          <a:xfrm>
            <a:off x="1707762" y="287479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Env</a:t>
            </a:r>
            <a:endParaRPr sz="900" b="1" dirty="0"/>
          </a:p>
        </p:txBody>
      </p:sp>
      <p:cxnSp>
        <p:nvCxnSpPr>
          <p:cNvPr id="7" name="Google Shape;2229;p34">
            <a:extLst>
              <a:ext uri="{FF2B5EF4-FFF2-40B4-BE49-F238E27FC236}">
                <a16:creationId xmlns:a16="http://schemas.microsoft.com/office/drawing/2014/main" id="{EB2F5E0D-E30F-44E7-B4D7-4CA062129DB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162862" y="3079045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230;p34">
            <a:extLst>
              <a:ext uri="{FF2B5EF4-FFF2-40B4-BE49-F238E27FC236}">
                <a16:creationId xmlns:a16="http://schemas.microsoft.com/office/drawing/2014/main" id="{D28E295B-4147-4D89-A47F-2D53712BC1CD}"/>
              </a:ext>
            </a:extLst>
          </p:cNvPr>
          <p:cNvSpPr/>
          <p:nvPr/>
        </p:nvSpPr>
        <p:spPr>
          <a:xfrm>
            <a:off x="2699882" y="287099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9" name="Google Shape;2238;p34">
            <a:extLst>
              <a:ext uri="{FF2B5EF4-FFF2-40B4-BE49-F238E27FC236}">
                <a16:creationId xmlns:a16="http://schemas.microsoft.com/office/drawing/2014/main" id="{D1FEE795-BFC5-42E8-B5E7-36B905A2100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154982" y="3079045"/>
            <a:ext cx="5171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39;p34">
            <a:extLst>
              <a:ext uri="{FF2B5EF4-FFF2-40B4-BE49-F238E27FC236}">
                <a16:creationId xmlns:a16="http://schemas.microsoft.com/office/drawing/2014/main" id="{FF517B74-E8C4-4522-BAFD-CDA68D5FD85C}"/>
              </a:ext>
            </a:extLst>
          </p:cNvPr>
          <p:cNvSpPr/>
          <p:nvPr/>
        </p:nvSpPr>
        <p:spPr>
          <a:xfrm>
            <a:off x="3672174" y="287099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1" name="Google Shape;2247;p34">
            <a:extLst>
              <a:ext uri="{FF2B5EF4-FFF2-40B4-BE49-F238E27FC236}">
                <a16:creationId xmlns:a16="http://schemas.microsoft.com/office/drawing/2014/main" id="{EA0BF38F-B7B5-4CFE-B120-4873180664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127275" y="3079045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248;p34">
            <a:extLst>
              <a:ext uri="{FF2B5EF4-FFF2-40B4-BE49-F238E27FC236}">
                <a16:creationId xmlns:a16="http://schemas.microsoft.com/office/drawing/2014/main" id="{C3A35E4B-578A-4D46-BC75-BAA350C451B5}"/>
              </a:ext>
            </a:extLst>
          </p:cNvPr>
          <p:cNvSpPr/>
          <p:nvPr/>
        </p:nvSpPr>
        <p:spPr>
          <a:xfrm>
            <a:off x="4664295" y="287479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3" name="Google Shape;2256;p34">
            <a:extLst>
              <a:ext uri="{FF2B5EF4-FFF2-40B4-BE49-F238E27FC236}">
                <a16:creationId xmlns:a16="http://schemas.microsoft.com/office/drawing/2014/main" id="{9E9B34D3-67EA-4B4D-9526-CF9CA0A9950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119395" y="3078505"/>
            <a:ext cx="436965" cy="43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57;p34">
            <a:extLst>
              <a:ext uri="{FF2B5EF4-FFF2-40B4-BE49-F238E27FC236}">
                <a16:creationId xmlns:a16="http://schemas.microsoft.com/office/drawing/2014/main" id="{286BAF93-E968-452D-9E50-63FD99EDE71B}"/>
              </a:ext>
            </a:extLst>
          </p:cNvPr>
          <p:cNvSpPr/>
          <p:nvPr/>
        </p:nvSpPr>
        <p:spPr>
          <a:xfrm>
            <a:off x="5556360" y="287045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5" name="Google Shape;2263;p34">
            <a:extLst>
              <a:ext uri="{FF2B5EF4-FFF2-40B4-BE49-F238E27FC236}">
                <a16:creationId xmlns:a16="http://schemas.microsoft.com/office/drawing/2014/main" id="{9FEA5155-DE61-4D4E-B921-A530AB6E3ECB}"/>
              </a:ext>
            </a:extLst>
          </p:cNvPr>
          <p:cNvCxnSpPr>
            <a:cxnSpLocks/>
            <a:stCxn id="14" idx="3"/>
            <a:endCxn id="28" idx="3"/>
          </p:cNvCxnSpPr>
          <p:nvPr/>
        </p:nvCxnSpPr>
        <p:spPr>
          <a:xfrm flipV="1">
            <a:off x="6011460" y="3075321"/>
            <a:ext cx="361939" cy="31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E5C6860-C6D5-4196-B751-F17FB53F3991}"/>
              </a:ext>
            </a:extLst>
          </p:cNvPr>
          <p:cNvSpPr txBox="1"/>
          <p:nvPr/>
        </p:nvSpPr>
        <p:spPr>
          <a:xfrm flipH="1">
            <a:off x="6373399" y="2867572"/>
            <a:ext cx="59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</a:t>
            </a:r>
          </a:p>
          <a:p>
            <a:r>
              <a:rPr lang="en-US" altLang="zh-CN" sz="1050" b="1" dirty="0"/>
              <a:t>Over</a:t>
            </a:r>
            <a:endParaRPr lang="zh-CN" altLang="en-US" sz="105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8A8274-C509-472B-89F2-2D6BFDD6E3BE}"/>
              </a:ext>
            </a:extLst>
          </p:cNvPr>
          <p:cNvSpPr txBox="1"/>
          <p:nvPr/>
        </p:nvSpPr>
        <p:spPr>
          <a:xfrm flipH="1">
            <a:off x="768100" y="2840467"/>
            <a:ext cx="598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Start</a:t>
            </a:r>
            <a:endParaRPr lang="zh-CN" altLang="en-US" sz="1050" b="1" dirty="0"/>
          </a:p>
        </p:txBody>
      </p:sp>
      <p:cxnSp>
        <p:nvCxnSpPr>
          <p:cNvPr id="47" name="Google Shape;2229;p34">
            <a:extLst>
              <a:ext uri="{FF2B5EF4-FFF2-40B4-BE49-F238E27FC236}">
                <a16:creationId xmlns:a16="http://schemas.microsoft.com/office/drawing/2014/main" id="{87729466-ADB4-4D57-8405-F0959AA3DA01}"/>
              </a:ext>
            </a:extLst>
          </p:cNvPr>
          <p:cNvCxnSpPr>
            <a:cxnSpLocks/>
            <a:stCxn id="30" idx="1"/>
            <a:endCxn id="5" idx="1"/>
          </p:cNvCxnSpPr>
          <p:nvPr/>
        </p:nvCxnSpPr>
        <p:spPr>
          <a:xfrm>
            <a:off x="1366850" y="3048216"/>
            <a:ext cx="340912" cy="346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/>
              <p:nvPr/>
            </p:nvSpPr>
            <p:spPr>
              <a:xfrm>
                <a:off x="1673628" y="3824303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628" y="3824303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4762" r="-11111" b="-9524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F6F53B06-A372-42AD-AB3A-D91B5405FAA5}"/>
              </a:ext>
            </a:extLst>
          </p:cNvPr>
          <p:cNvSpPr txBox="1"/>
          <p:nvPr/>
        </p:nvSpPr>
        <p:spPr>
          <a:xfrm flipH="1">
            <a:off x="1032190" y="3870683"/>
            <a:ext cx="48189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S0</a:t>
            </a:r>
            <a:endParaRPr lang="zh-CN" altLang="en-US" sz="1050" dirty="0"/>
          </a:p>
        </p:txBody>
      </p:sp>
      <p:cxnSp>
        <p:nvCxnSpPr>
          <p:cNvPr id="65" name="Google Shape;2229;p34">
            <a:extLst>
              <a:ext uri="{FF2B5EF4-FFF2-40B4-BE49-F238E27FC236}">
                <a16:creationId xmlns:a16="http://schemas.microsoft.com/office/drawing/2014/main" id="{6B9DE52F-D8AF-4098-8418-C7AB8A7CF544}"/>
              </a:ext>
            </a:extLst>
          </p:cNvPr>
          <p:cNvCxnSpPr>
            <a:cxnSpLocks/>
          </p:cNvCxnSpPr>
          <p:nvPr/>
        </p:nvCxnSpPr>
        <p:spPr>
          <a:xfrm>
            <a:off x="1471221" y="4009182"/>
            <a:ext cx="145175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2229;p34">
            <a:extLst>
              <a:ext uri="{FF2B5EF4-FFF2-40B4-BE49-F238E27FC236}">
                <a16:creationId xmlns:a16="http://schemas.microsoft.com/office/drawing/2014/main" id="{67020256-3C06-422F-843D-8D97876CAE3F}"/>
              </a:ext>
            </a:extLst>
          </p:cNvPr>
          <p:cNvCxnSpPr>
            <a:cxnSpLocks/>
          </p:cNvCxnSpPr>
          <p:nvPr/>
        </p:nvCxnSpPr>
        <p:spPr>
          <a:xfrm flipV="1">
            <a:off x="1942710" y="3546312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54761496-4F7C-46AB-B302-4CD55C5D5A87}"/>
              </a:ext>
            </a:extLst>
          </p:cNvPr>
          <p:cNvSpPr txBox="1"/>
          <p:nvPr/>
        </p:nvSpPr>
        <p:spPr>
          <a:xfrm flipH="1">
            <a:off x="1782017" y="3320878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A1</a:t>
            </a:r>
            <a:endParaRPr lang="zh-CN" altLang="en-US" sz="1050" dirty="0"/>
          </a:p>
        </p:txBody>
      </p:sp>
      <p:cxnSp>
        <p:nvCxnSpPr>
          <p:cNvPr id="81" name="Google Shape;2229;p34">
            <a:extLst>
              <a:ext uri="{FF2B5EF4-FFF2-40B4-BE49-F238E27FC236}">
                <a16:creationId xmlns:a16="http://schemas.microsoft.com/office/drawing/2014/main" id="{1F795A55-741E-42A6-B39D-840A58D8EC1E}"/>
              </a:ext>
            </a:extLst>
          </p:cNvPr>
          <p:cNvCxnSpPr>
            <a:cxnSpLocks/>
          </p:cNvCxnSpPr>
          <p:nvPr/>
        </p:nvCxnSpPr>
        <p:spPr>
          <a:xfrm flipV="1">
            <a:off x="1935312" y="2598911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4CD6FD4B-EC18-4773-BCFC-1369A0D8D496}"/>
              </a:ext>
            </a:extLst>
          </p:cNvPr>
          <p:cNvSpPr txBox="1"/>
          <p:nvPr/>
        </p:nvSpPr>
        <p:spPr>
          <a:xfrm flipH="1">
            <a:off x="1985415" y="2446312"/>
            <a:ext cx="365202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S1</a:t>
            </a:r>
            <a:endParaRPr lang="zh-CN" altLang="en-US" sz="105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C874A7-5DB4-47E9-ACCD-5179D0A99AB3}"/>
              </a:ext>
            </a:extLst>
          </p:cNvPr>
          <p:cNvSpPr txBox="1"/>
          <p:nvPr/>
        </p:nvSpPr>
        <p:spPr>
          <a:xfrm flipH="1">
            <a:off x="1573460" y="2440521"/>
            <a:ext cx="3692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R1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/>
              <p:nvPr/>
            </p:nvSpPr>
            <p:spPr>
              <a:xfrm>
                <a:off x="2658350" y="3824303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50" y="3824303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4762" r="-11111" b="-9524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/>
              <p:nvPr/>
            </p:nvSpPr>
            <p:spPr>
              <a:xfrm>
                <a:off x="3635544" y="3824303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544" y="3824303"/>
                <a:ext cx="538163" cy="369325"/>
              </a:xfrm>
              <a:prstGeom prst="rect">
                <a:avLst/>
              </a:prstGeom>
              <a:blipFill>
                <a:blip r:embed="rId3"/>
                <a:stretch>
                  <a:fillRect l="-10989" t="-4762" r="-9890" b="-9524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/>
              <p:nvPr/>
            </p:nvSpPr>
            <p:spPr>
              <a:xfrm>
                <a:off x="4622763" y="3824255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763" y="3824255"/>
                <a:ext cx="538163" cy="369325"/>
              </a:xfrm>
              <a:prstGeom prst="rect">
                <a:avLst/>
              </a:prstGeom>
              <a:blipFill>
                <a:blip r:embed="rId3"/>
                <a:stretch>
                  <a:fillRect l="-10989" t="-4762" r="-9890" b="-9524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/>
              <p:nvPr/>
            </p:nvSpPr>
            <p:spPr>
              <a:xfrm>
                <a:off x="5534017" y="3824303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017" y="3824303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4762" r="-11111" b="-9524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501F1F4C-8B9C-4433-B83D-D39C967E7F83}"/>
              </a:ext>
            </a:extLst>
          </p:cNvPr>
          <p:cNvSpPr txBox="1"/>
          <p:nvPr/>
        </p:nvSpPr>
        <p:spPr>
          <a:xfrm flipH="1">
            <a:off x="2962031" y="2439962"/>
            <a:ext cx="373547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S2</a:t>
            </a:r>
            <a:endParaRPr lang="zh-CN" altLang="en-US" sz="105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A4F64F2-6D3C-470A-80EB-E8DCD7151B7B}"/>
              </a:ext>
            </a:extLst>
          </p:cNvPr>
          <p:cNvSpPr txBox="1"/>
          <p:nvPr/>
        </p:nvSpPr>
        <p:spPr>
          <a:xfrm flipH="1">
            <a:off x="2524984" y="2440521"/>
            <a:ext cx="3806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R2</a:t>
            </a:r>
            <a:endParaRPr lang="zh-CN" altLang="en-US" sz="105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2289902-ACCA-4205-A4DD-007A99069BBD}"/>
              </a:ext>
            </a:extLst>
          </p:cNvPr>
          <p:cNvSpPr txBox="1"/>
          <p:nvPr/>
        </p:nvSpPr>
        <p:spPr>
          <a:xfrm flipH="1">
            <a:off x="3942455" y="2429415"/>
            <a:ext cx="370399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S3</a:t>
            </a:r>
            <a:endParaRPr lang="zh-CN" altLang="en-US" sz="105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12DEE5C-42D7-429E-BFA1-4E1788542C27}"/>
              </a:ext>
            </a:extLst>
          </p:cNvPr>
          <p:cNvSpPr txBox="1"/>
          <p:nvPr/>
        </p:nvSpPr>
        <p:spPr>
          <a:xfrm flipH="1">
            <a:off x="3512389" y="2429423"/>
            <a:ext cx="3972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R3</a:t>
            </a:r>
            <a:endParaRPr lang="zh-CN" altLang="en-US" sz="105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DDBB8A7-841E-424A-883E-B936EF67E16B}"/>
              </a:ext>
            </a:extLst>
          </p:cNvPr>
          <p:cNvSpPr txBox="1"/>
          <p:nvPr/>
        </p:nvSpPr>
        <p:spPr>
          <a:xfrm flipH="1">
            <a:off x="4934409" y="2439962"/>
            <a:ext cx="365568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S4</a:t>
            </a:r>
            <a:endParaRPr lang="zh-CN" altLang="en-US" sz="105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FAF521E-4AAA-485E-9C87-4220AFD3574B}"/>
              </a:ext>
            </a:extLst>
          </p:cNvPr>
          <p:cNvSpPr txBox="1"/>
          <p:nvPr/>
        </p:nvSpPr>
        <p:spPr>
          <a:xfrm flipH="1">
            <a:off x="4493302" y="2449800"/>
            <a:ext cx="3916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R4</a:t>
            </a:r>
            <a:endParaRPr lang="zh-CN" altLang="en-US" sz="1050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4BF22074-6A83-41A3-ABFB-B0F19EAB94AB}"/>
              </a:ext>
            </a:extLst>
          </p:cNvPr>
          <p:cNvSpPr txBox="1"/>
          <p:nvPr/>
        </p:nvSpPr>
        <p:spPr>
          <a:xfrm flipH="1">
            <a:off x="5845662" y="2439962"/>
            <a:ext cx="365568" cy="25391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S5</a:t>
            </a:r>
            <a:endParaRPr lang="zh-CN" altLang="en-US" sz="105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C2B6572-00D0-450B-84A2-2F02E089B0A5}"/>
              </a:ext>
            </a:extLst>
          </p:cNvPr>
          <p:cNvSpPr txBox="1"/>
          <p:nvPr/>
        </p:nvSpPr>
        <p:spPr>
          <a:xfrm flipH="1">
            <a:off x="5430593" y="2449800"/>
            <a:ext cx="3901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R5</a:t>
            </a:r>
            <a:endParaRPr lang="zh-CN" altLang="en-US" sz="1050" dirty="0"/>
          </a:p>
        </p:txBody>
      </p:sp>
      <p:cxnSp>
        <p:nvCxnSpPr>
          <p:cNvPr id="133" name="Google Shape;2216;p34">
            <a:extLst>
              <a:ext uri="{FF2B5EF4-FFF2-40B4-BE49-F238E27FC236}">
                <a16:creationId xmlns:a16="http://schemas.microsoft.com/office/drawing/2014/main" id="{5AFAC315-B240-4E26-BDDA-DB27C1788B9F}"/>
              </a:ext>
            </a:extLst>
          </p:cNvPr>
          <p:cNvCxnSpPr>
            <a:cxnSpLocks/>
            <a:stCxn id="86" idx="1"/>
            <a:endCxn id="90" idx="1"/>
          </p:cNvCxnSpPr>
          <p:nvPr/>
        </p:nvCxnSpPr>
        <p:spPr>
          <a:xfrm>
            <a:off x="2350617" y="2573270"/>
            <a:ext cx="307733" cy="143569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36" name="Google Shape;2229;p34">
            <a:extLst>
              <a:ext uri="{FF2B5EF4-FFF2-40B4-BE49-F238E27FC236}">
                <a16:creationId xmlns:a16="http://schemas.microsoft.com/office/drawing/2014/main" id="{79A6BBEC-5BC7-4249-85BB-AE4782F71422}"/>
              </a:ext>
            </a:extLst>
          </p:cNvPr>
          <p:cNvCxnSpPr>
            <a:cxnSpLocks/>
          </p:cNvCxnSpPr>
          <p:nvPr/>
        </p:nvCxnSpPr>
        <p:spPr>
          <a:xfrm flipV="1">
            <a:off x="2923622" y="2598352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2229;p34">
            <a:extLst>
              <a:ext uri="{FF2B5EF4-FFF2-40B4-BE49-F238E27FC236}">
                <a16:creationId xmlns:a16="http://schemas.microsoft.com/office/drawing/2014/main" id="{D6EE8483-71EB-4584-967E-21551C424B15}"/>
              </a:ext>
            </a:extLst>
          </p:cNvPr>
          <p:cNvCxnSpPr>
            <a:cxnSpLocks/>
          </p:cNvCxnSpPr>
          <p:nvPr/>
        </p:nvCxnSpPr>
        <p:spPr>
          <a:xfrm flipV="1">
            <a:off x="3914130" y="2608190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2229;p34">
            <a:extLst>
              <a:ext uri="{FF2B5EF4-FFF2-40B4-BE49-F238E27FC236}">
                <a16:creationId xmlns:a16="http://schemas.microsoft.com/office/drawing/2014/main" id="{9D1FF51C-BCE9-4B62-983A-3B8B921D3D0D}"/>
              </a:ext>
            </a:extLst>
          </p:cNvPr>
          <p:cNvCxnSpPr>
            <a:cxnSpLocks/>
          </p:cNvCxnSpPr>
          <p:nvPr/>
        </p:nvCxnSpPr>
        <p:spPr>
          <a:xfrm flipV="1">
            <a:off x="4910327" y="2608190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2229;p34">
            <a:extLst>
              <a:ext uri="{FF2B5EF4-FFF2-40B4-BE49-F238E27FC236}">
                <a16:creationId xmlns:a16="http://schemas.microsoft.com/office/drawing/2014/main" id="{862B1B05-2807-4FAE-A172-11A98FEC718F}"/>
              </a:ext>
            </a:extLst>
          </p:cNvPr>
          <p:cNvCxnSpPr>
            <a:cxnSpLocks/>
          </p:cNvCxnSpPr>
          <p:nvPr/>
        </p:nvCxnSpPr>
        <p:spPr>
          <a:xfrm flipV="1">
            <a:off x="5800569" y="2608190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2924916" y="3556853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2764223" y="3331418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A2</a:t>
            </a:r>
            <a:endParaRPr lang="zh-CN" altLang="en-US" sz="1050" dirty="0"/>
          </a:p>
        </p:txBody>
      </p:sp>
      <p:cxnSp>
        <p:nvCxnSpPr>
          <p:cNvPr id="150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3910812" y="3556853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3748928" y="3312681"/>
            <a:ext cx="398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A3</a:t>
            </a:r>
            <a:endParaRPr lang="zh-CN" altLang="en-US" sz="1050" dirty="0"/>
          </a:p>
        </p:txBody>
      </p:sp>
      <p:cxnSp>
        <p:nvCxnSpPr>
          <p:cNvPr id="154" name="Google Shape;2229;p34">
            <a:extLst>
              <a:ext uri="{FF2B5EF4-FFF2-40B4-BE49-F238E27FC236}">
                <a16:creationId xmlns:a16="http://schemas.microsoft.com/office/drawing/2014/main" id="{2E7AB50B-9DAE-4AD2-82E6-8A78E3F725BA}"/>
              </a:ext>
            </a:extLst>
          </p:cNvPr>
          <p:cNvCxnSpPr>
            <a:cxnSpLocks/>
          </p:cNvCxnSpPr>
          <p:nvPr/>
        </p:nvCxnSpPr>
        <p:spPr>
          <a:xfrm flipV="1">
            <a:off x="4886261" y="3541681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文本框 146">
            <a:extLst>
              <a:ext uri="{FF2B5EF4-FFF2-40B4-BE49-F238E27FC236}">
                <a16:creationId xmlns:a16="http://schemas.microsoft.com/office/drawing/2014/main" id="{BDEAD395-AE84-489D-9DC6-A870315E4C0D}"/>
              </a:ext>
            </a:extLst>
          </p:cNvPr>
          <p:cNvSpPr txBox="1"/>
          <p:nvPr/>
        </p:nvSpPr>
        <p:spPr>
          <a:xfrm flipH="1">
            <a:off x="4716290" y="3325215"/>
            <a:ext cx="4369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A4</a:t>
            </a:r>
            <a:endParaRPr lang="zh-CN" altLang="en-US" sz="1050" dirty="0"/>
          </a:p>
        </p:txBody>
      </p:sp>
      <p:cxnSp>
        <p:nvCxnSpPr>
          <p:cNvPr id="158" name="Google Shape;2229;p34">
            <a:extLst>
              <a:ext uri="{FF2B5EF4-FFF2-40B4-BE49-F238E27FC236}">
                <a16:creationId xmlns:a16="http://schemas.microsoft.com/office/drawing/2014/main" id="{F2E377FA-AB4B-4790-933A-633CA5171888}"/>
              </a:ext>
            </a:extLst>
          </p:cNvPr>
          <p:cNvCxnSpPr>
            <a:cxnSpLocks/>
          </p:cNvCxnSpPr>
          <p:nvPr/>
        </p:nvCxnSpPr>
        <p:spPr>
          <a:xfrm flipV="1">
            <a:off x="5800589" y="3535481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文本框 146">
            <a:extLst>
              <a:ext uri="{FF2B5EF4-FFF2-40B4-BE49-F238E27FC236}">
                <a16:creationId xmlns:a16="http://schemas.microsoft.com/office/drawing/2014/main" id="{97BD3EC2-A07C-4BEB-AF3C-6EA24129CFE3}"/>
              </a:ext>
            </a:extLst>
          </p:cNvPr>
          <p:cNvSpPr txBox="1"/>
          <p:nvPr/>
        </p:nvSpPr>
        <p:spPr>
          <a:xfrm flipH="1">
            <a:off x="5621853" y="3309031"/>
            <a:ext cx="3896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A5</a:t>
            </a:r>
            <a:endParaRPr lang="zh-CN" altLang="en-US" sz="1050" dirty="0"/>
          </a:p>
        </p:txBody>
      </p:sp>
      <p:cxnSp>
        <p:nvCxnSpPr>
          <p:cNvPr id="161" name="Google Shape;2216;p34">
            <a:extLst>
              <a:ext uri="{FF2B5EF4-FFF2-40B4-BE49-F238E27FC236}">
                <a16:creationId xmlns:a16="http://schemas.microsoft.com/office/drawing/2014/main" id="{C37E601C-FE76-4750-858D-9DB1E42B433D}"/>
              </a:ext>
            </a:extLst>
          </p:cNvPr>
          <p:cNvCxnSpPr>
            <a:cxnSpLocks/>
            <a:stCxn id="98" idx="1"/>
            <a:endCxn id="92" idx="1"/>
          </p:cNvCxnSpPr>
          <p:nvPr/>
        </p:nvCxnSpPr>
        <p:spPr>
          <a:xfrm>
            <a:off x="3335578" y="2566920"/>
            <a:ext cx="299966" cy="144204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4" name="Google Shape;2216;p34">
            <a:extLst>
              <a:ext uri="{FF2B5EF4-FFF2-40B4-BE49-F238E27FC236}">
                <a16:creationId xmlns:a16="http://schemas.microsoft.com/office/drawing/2014/main" id="{B6185A9E-C71A-4094-AF20-19B80425A8EC}"/>
              </a:ext>
            </a:extLst>
          </p:cNvPr>
          <p:cNvCxnSpPr>
            <a:cxnSpLocks/>
            <a:stCxn id="122" idx="1"/>
            <a:endCxn id="94" idx="1"/>
          </p:cNvCxnSpPr>
          <p:nvPr/>
        </p:nvCxnSpPr>
        <p:spPr>
          <a:xfrm>
            <a:off x="4312854" y="2556373"/>
            <a:ext cx="309909" cy="145254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7" name="Google Shape;2216;p34">
            <a:extLst>
              <a:ext uri="{FF2B5EF4-FFF2-40B4-BE49-F238E27FC236}">
                <a16:creationId xmlns:a16="http://schemas.microsoft.com/office/drawing/2014/main" id="{728C4E57-A6F8-4E80-BC57-DA0C851D6B32}"/>
              </a:ext>
            </a:extLst>
          </p:cNvPr>
          <p:cNvCxnSpPr>
            <a:cxnSpLocks/>
            <a:stCxn id="126" idx="1"/>
            <a:endCxn id="96" idx="1"/>
          </p:cNvCxnSpPr>
          <p:nvPr/>
        </p:nvCxnSpPr>
        <p:spPr>
          <a:xfrm>
            <a:off x="5299977" y="2566920"/>
            <a:ext cx="234040" cy="144204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1927830" y="3546312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P1</a:t>
            </a:r>
            <a:endParaRPr lang="zh-CN" altLang="en-US" sz="1050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416C90B2-52E5-4997-897A-689586F84B27}"/>
              </a:ext>
            </a:extLst>
          </p:cNvPr>
          <p:cNvSpPr txBox="1"/>
          <p:nvPr/>
        </p:nvSpPr>
        <p:spPr>
          <a:xfrm flipH="1">
            <a:off x="2894740" y="3535481"/>
            <a:ext cx="3659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P2</a:t>
            </a:r>
            <a:endParaRPr lang="zh-CN" altLang="en-US" sz="1050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41D7B8E-9581-439D-91C1-96D2D9F28FE4}"/>
              </a:ext>
            </a:extLst>
          </p:cNvPr>
          <p:cNvSpPr txBox="1"/>
          <p:nvPr/>
        </p:nvSpPr>
        <p:spPr>
          <a:xfrm flipH="1">
            <a:off x="3899724" y="3541681"/>
            <a:ext cx="4130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P3</a:t>
            </a:r>
            <a:endParaRPr lang="zh-CN" altLang="en-US" sz="1050" dirty="0"/>
          </a:p>
        </p:txBody>
      </p:sp>
      <p:sp>
        <p:nvSpPr>
          <p:cNvPr id="177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4879317" y="3535480"/>
            <a:ext cx="3983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P4</a:t>
            </a:r>
            <a:endParaRPr lang="zh-CN" altLang="en-US" sz="1050" dirty="0"/>
          </a:p>
        </p:txBody>
      </p:sp>
      <p:sp>
        <p:nvSpPr>
          <p:cNvPr id="178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5820695" y="3535480"/>
            <a:ext cx="4550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50" dirty="0"/>
              <a:t>P5</a:t>
            </a:r>
            <a:endParaRPr lang="zh-CN" altLang="en-US" sz="1050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FF263E5C-BC3F-4A13-8EC3-46D6D1638CF7}"/>
              </a:ext>
            </a:extLst>
          </p:cNvPr>
          <p:cNvSpPr txBox="1"/>
          <p:nvPr/>
        </p:nvSpPr>
        <p:spPr>
          <a:xfrm flipH="1">
            <a:off x="5534017" y="4241196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Step5</a:t>
            </a:r>
            <a:endParaRPr lang="zh-CN" altLang="en-US" sz="1050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D9528CC-3D34-42A1-8893-7F0C87ACB8BF}"/>
              </a:ext>
            </a:extLst>
          </p:cNvPr>
          <p:cNvSpPr txBox="1"/>
          <p:nvPr/>
        </p:nvSpPr>
        <p:spPr>
          <a:xfrm flipH="1">
            <a:off x="2640915" y="4257351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Step2</a:t>
            </a:r>
            <a:endParaRPr lang="zh-CN" altLang="en-US" sz="1050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928722B-F7BB-49E3-B2FD-FFE556F41E84}"/>
              </a:ext>
            </a:extLst>
          </p:cNvPr>
          <p:cNvSpPr txBox="1"/>
          <p:nvPr/>
        </p:nvSpPr>
        <p:spPr>
          <a:xfrm flipH="1">
            <a:off x="1625589" y="4241196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Step1</a:t>
            </a:r>
            <a:endParaRPr lang="zh-CN" altLang="en-US" sz="1050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AA212F27-137C-4317-BB78-1982F826A6DF}"/>
              </a:ext>
            </a:extLst>
          </p:cNvPr>
          <p:cNvSpPr txBox="1"/>
          <p:nvPr/>
        </p:nvSpPr>
        <p:spPr>
          <a:xfrm flipH="1">
            <a:off x="3640222" y="4257351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Step3</a:t>
            </a:r>
            <a:endParaRPr lang="zh-CN" altLang="en-US" sz="1050" dirty="0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F785950B-883E-41D3-9DF2-D7B507678F18}"/>
              </a:ext>
            </a:extLst>
          </p:cNvPr>
          <p:cNvSpPr txBox="1"/>
          <p:nvPr/>
        </p:nvSpPr>
        <p:spPr>
          <a:xfrm flipH="1">
            <a:off x="4639530" y="4265119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Step4</a:t>
            </a:r>
            <a:endParaRPr lang="zh-CN" altLang="en-US" sz="105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E5B3908-79FE-456D-8007-D3880E0A78BB}"/>
              </a:ext>
            </a:extLst>
          </p:cNvPr>
          <p:cNvSpPr txBox="1"/>
          <p:nvPr/>
        </p:nvSpPr>
        <p:spPr>
          <a:xfrm>
            <a:off x="670378" y="1792063"/>
            <a:ext cx="458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MDP:</a:t>
            </a:r>
            <a:r>
              <a:rPr lang="zh-CN" altLang="en-US" b="1" dirty="0">
                <a:solidFill>
                  <a:srgbClr val="FF0000"/>
                </a:solidFill>
              </a:rPr>
              <a:t>马尔科夫决策过程，下一个状态只与当前状态有关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D43A3A9D-3891-4460-8B8A-C5CC79AED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919" y="1742375"/>
            <a:ext cx="2522526" cy="563133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13F62026-6611-46A9-8B85-9F56A9258134}"/>
              </a:ext>
            </a:extLst>
          </p:cNvPr>
          <p:cNvSpPr txBox="1"/>
          <p:nvPr/>
        </p:nvSpPr>
        <p:spPr>
          <a:xfrm flipH="1">
            <a:off x="470161" y="997515"/>
            <a:ext cx="7155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state</a:t>
            </a:r>
            <a:r>
              <a:rPr lang="zh-CN" altLang="en-US" sz="1050" b="1" dirty="0"/>
              <a:t>（</a:t>
            </a:r>
            <a:r>
              <a:rPr lang="en-US" altLang="zh-CN" sz="1050" b="1" dirty="0"/>
              <a:t>t</a:t>
            </a:r>
            <a:r>
              <a:rPr lang="zh-CN" altLang="en-US" sz="1050" b="1" dirty="0"/>
              <a:t>）</a:t>
            </a:r>
          </a:p>
        </p:txBody>
      </p:sp>
      <p:sp>
        <p:nvSpPr>
          <p:cNvPr id="91" name="文本框 63">
            <a:extLst>
              <a:ext uri="{FF2B5EF4-FFF2-40B4-BE49-F238E27FC236}">
                <a16:creationId xmlns:a16="http://schemas.microsoft.com/office/drawing/2014/main" id="{F6F53B06-A372-42AD-AB3A-D91B5405FAA5}"/>
              </a:ext>
            </a:extLst>
          </p:cNvPr>
          <p:cNvSpPr txBox="1"/>
          <p:nvPr/>
        </p:nvSpPr>
        <p:spPr>
          <a:xfrm flipH="1">
            <a:off x="2928557" y="531152"/>
            <a:ext cx="2232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050" b="1" dirty="0"/>
              <a:t>状态</a:t>
            </a:r>
            <a:r>
              <a:rPr lang="en-US" altLang="zh-CN" sz="1050" b="1" dirty="0"/>
              <a:t>s</a:t>
            </a:r>
            <a:r>
              <a:rPr lang="zh-CN" altLang="en-US" sz="1050" b="1" dirty="0"/>
              <a:t>与动作</a:t>
            </a:r>
            <a:r>
              <a:rPr lang="en-US" altLang="zh-CN" sz="1050" b="1" dirty="0"/>
              <a:t>a</a:t>
            </a:r>
            <a:r>
              <a:rPr lang="zh-CN" altLang="en-US" sz="1050" b="1" dirty="0"/>
              <a:t>的关系（泛化定义）</a:t>
            </a:r>
            <a:r>
              <a:rPr lang="en-US" altLang="zh-CN" sz="1050" b="1" dirty="0"/>
              <a:t>:</a:t>
            </a:r>
            <a:endParaRPr lang="zh-CN" altLang="en-US" sz="1050" b="1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D050D4E-81D4-4E5C-951A-C702C1BF2EC2}"/>
              </a:ext>
            </a:extLst>
          </p:cNvPr>
          <p:cNvCxnSpPr>
            <a:cxnSpLocks/>
            <a:stCxn id="37" idx="1"/>
            <a:endCxn id="42" idx="3"/>
          </p:cNvCxnSpPr>
          <p:nvPr/>
        </p:nvCxnSpPr>
        <p:spPr>
          <a:xfrm flipV="1">
            <a:off x="1185702" y="1122717"/>
            <a:ext cx="636663" cy="1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0460D33E-2D50-4486-9D7B-168F2BD6F155}"/>
              </a:ext>
            </a:extLst>
          </p:cNvPr>
          <p:cNvSpPr txBox="1"/>
          <p:nvPr/>
        </p:nvSpPr>
        <p:spPr>
          <a:xfrm flipH="1">
            <a:off x="1219486" y="897129"/>
            <a:ext cx="513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input</a:t>
            </a:r>
            <a:endParaRPr lang="zh-CN" altLang="en-US" sz="105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784B1FD-7E01-4070-9A57-E05844622714}"/>
              </a:ext>
            </a:extLst>
          </p:cNvPr>
          <p:cNvSpPr txBox="1"/>
          <p:nvPr/>
        </p:nvSpPr>
        <p:spPr>
          <a:xfrm flipH="1">
            <a:off x="1822365" y="995759"/>
            <a:ext cx="6235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policy</a:t>
            </a:r>
            <a:endParaRPr lang="zh-CN" altLang="en-US" sz="1050" b="1" dirty="0"/>
          </a:p>
        </p:txBody>
      </p: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A74F4A0A-E4D5-45D9-B0DE-695FF7E92DB6}"/>
              </a:ext>
            </a:extLst>
          </p:cNvPr>
          <p:cNvCxnSpPr>
            <a:cxnSpLocks/>
            <a:stCxn id="42" idx="1"/>
          </p:cNvCxnSpPr>
          <p:nvPr/>
        </p:nvCxnSpPr>
        <p:spPr>
          <a:xfrm>
            <a:off x="2445874" y="1122717"/>
            <a:ext cx="6235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A9372C0F-E6E5-4341-BC30-3998448C759F}"/>
              </a:ext>
            </a:extLst>
          </p:cNvPr>
          <p:cNvSpPr txBox="1"/>
          <p:nvPr/>
        </p:nvSpPr>
        <p:spPr>
          <a:xfrm flipH="1">
            <a:off x="3069381" y="995853"/>
            <a:ext cx="715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action(t)</a:t>
            </a:r>
            <a:endParaRPr lang="zh-CN" altLang="en-US" sz="105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3BAA76D-2DD9-4680-B0B8-F88D96E8C18C}"/>
              </a:ext>
            </a:extLst>
          </p:cNvPr>
          <p:cNvSpPr txBox="1"/>
          <p:nvPr/>
        </p:nvSpPr>
        <p:spPr>
          <a:xfrm flipH="1">
            <a:off x="2429388" y="885585"/>
            <a:ext cx="688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output</a:t>
            </a:r>
            <a:endParaRPr lang="zh-CN" altLang="en-US" sz="1050" b="1" dirty="0"/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02C221C7-5EA3-4329-AF91-5B4C395D6845}"/>
              </a:ext>
            </a:extLst>
          </p:cNvPr>
          <p:cNvCxnSpPr>
            <a:cxnSpLocks/>
            <a:stCxn id="102" idx="1"/>
            <a:endCxn id="50" idx="3"/>
          </p:cNvCxnSpPr>
          <p:nvPr/>
        </p:nvCxnSpPr>
        <p:spPr>
          <a:xfrm flipV="1">
            <a:off x="3784920" y="1121181"/>
            <a:ext cx="752615" cy="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38BA6-4CC2-47B2-9BCF-20B7274D086C}"/>
              </a:ext>
            </a:extLst>
          </p:cNvPr>
          <p:cNvSpPr txBox="1"/>
          <p:nvPr/>
        </p:nvSpPr>
        <p:spPr>
          <a:xfrm flipH="1">
            <a:off x="3870694" y="877263"/>
            <a:ext cx="513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input</a:t>
            </a:r>
            <a:endParaRPr lang="zh-CN" altLang="en-US" sz="105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ADAFB3F-ECAD-41A6-B10B-D6ED046E21A6}"/>
              </a:ext>
            </a:extLst>
          </p:cNvPr>
          <p:cNvSpPr txBox="1"/>
          <p:nvPr/>
        </p:nvSpPr>
        <p:spPr>
          <a:xfrm flipH="1">
            <a:off x="4537535" y="994223"/>
            <a:ext cx="1021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environment</a:t>
            </a:r>
            <a:endParaRPr lang="zh-CN" altLang="en-US" sz="105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377BF86-5E1E-4FC2-859A-735B659CE696}"/>
              </a:ext>
            </a:extLst>
          </p:cNvPr>
          <p:cNvSpPr txBox="1"/>
          <p:nvPr/>
        </p:nvSpPr>
        <p:spPr>
          <a:xfrm flipH="1">
            <a:off x="6170344" y="772311"/>
            <a:ext cx="9533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state</a:t>
            </a:r>
            <a:r>
              <a:rPr lang="zh-CN" altLang="en-US" sz="1050" b="1" dirty="0"/>
              <a:t>（</a:t>
            </a:r>
            <a:r>
              <a:rPr lang="en-US" altLang="zh-CN" sz="1050" b="1" dirty="0"/>
              <a:t>t+1</a:t>
            </a:r>
            <a:r>
              <a:rPr lang="zh-CN" altLang="en-US" sz="1050" b="1" dirty="0"/>
              <a:t>）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6F2EACA-62AC-4E69-AE0B-FD7CA2960B30}"/>
              </a:ext>
            </a:extLst>
          </p:cNvPr>
          <p:cNvSpPr txBox="1"/>
          <p:nvPr/>
        </p:nvSpPr>
        <p:spPr>
          <a:xfrm flipH="1">
            <a:off x="6151685" y="1180301"/>
            <a:ext cx="25225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reward</a:t>
            </a:r>
            <a:r>
              <a:rPr lang="zh-CN" altLang="en-US" sz="1050" b="1" dirty="0"/>
              <a:t>（</a:t>
            </a:r>
            <a:r>
              <a:rPr lang="en-US" altLang="zh-CN" sz="1050" b="1" dirty="0"/>
              <a:t>t+1</a:t>
            </a:r>
            <a:r>
              <a:rPr lang="zh-CN" altLang="en-US" sz="1050" b="1" dirty="0"/>
              <a:t>）带有延时性的奖励反馈</a:t>
            </a:r>
          </a:p>
        </p:txBody>
      </p:sp>
      <p:sp>
        <p:nvSpPr>
          <p:cNvPr id="73" name="右大括号 72">
            <a:extLst>
              <a:ext uri="{FF2B5EF4-FFF2-40B4-BE49-F238E27FC236}">
                <a16:creationId xmlns:a16="http://schemas.microsoft.com/office/drawing/2014/main" id="{57FB5E57-BBDD-4432-8B49-2A916DD1AFB8}"/>
              </a:ext>
            </a:extLst>
          </p:cNvPr>
          <p:cNvSpPr/>
          <p:nvPr/>
        </p:nvSpPr>
        <p:spPr>
          <a:xfrm rot="10800000">
            <a:off x="5470944" y="920654"/>
            <a:ext cx="166586" cy="433197"/>
          </a:xfrm>
          <a:prstGeom prst="rightBrace">
            <a:avLst>
              <a:gd name="adj1" fmla="val 821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543C8E32-C445-4D90-B61A-D599BDC88601}"/>
              </a:ext>
            </a:extLst>
          </p:cNvPr>
          <p:cNvCxnSpPr>
            <a:cxnSpLocks/>
          </p:cNvCxnSpPr>
          <p:nvPr/>
        </p:nvCxnSpPr>
        <p:spPr>
          <a:xfrm flipV="1">
            <a:off x="5762791" y="921708"/>
            <a:ext cx="380357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箭头连接符 139">
            <a:extLst>
              <a:ext uri="{FF2B5EF4-FFF2-40B4-BE49-F238E27FC236}">
                <a16:creationId xmlns:a16="http://schemas.microsoft.com/office/drawing/2014/main" id="{378DADEF-BE1A-4A32-8289-8BD9E782ADC6}"/>
              </a:ext>
            </a:extLst>
          </p:cNvPr>
          <p:cNvCxnSpPr>
            <a:cxnSpLocks/>
          </p:cNvCxnSpPr>
          <p:nvPr/>
        </p:nvCxnSpPr>
        <p:spPr>
          <a:xfrm flipV="1">
            <a:off x="5762791" y="1347566"/>
            <a:ext cx="380357" cy="2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36732328-369B-4CE9-863A-1AC5A0AEF736}"/>
              </a:ext>
            </a:extLst>
          </p:cNvPr>
          <p:cNvSpPr txBox="1"/>
          <p:nvPr/>
        </p:nvSpPr>
        <p:spPr>
          <a:xfrm flipH="1">
            <a:off x="5625240" y="660495"/>
            <a:ext cx="688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output</a:t>
            </a:r>
            <a:endParaRPr lang="zh-CN" altLang="en-US" sz="1050" b="1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19E673D0-A750-4F3F-A97C-4979FD9280F1}"/>
              </a:ext>
            </a:extLst>
          </p:cNvPr>
          <p:cNvSpPr txBox="1"/>
          <p:nvPr/>
        </p:nvSpPr>
        <p:spPr>
          <a:xfrm flipH="1">
            <a:off x="5625240" y="1075755"/>
            <a:ext cx="688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output</a:t>
            </a:r>
            <a:endParaRPr lang="zh-CN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55107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0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40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40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40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40"/>
          <p:cNvCxnSpPr>
            <a:stCxn id="2595" idx="6"/>
            <a:endCxn id="2598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0" name="Google Shape;2600;p40"/>
          <p:cNvCxnSpPr>
            <a:stCxn id="2596" idx="6"/>
            <a:endCxn id="2598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1" name="Google Shape;2601;p40"/>
          <p:cNvCxnSpPr>
            <a:stCxn id="2597" idx="6"/>
            <a:endCxn id="2598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2" name="Google Shape;2602;p40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40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#bed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4" name="Google Shape;2604;p40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5" name="Google Shape;2605;p40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Wealth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06" name="Google Shape;2606;p40"/>
          <p:cNvCxnSpPr>
            <a:stCxn id="2602" idx="3"/>
            <a:endCxn id="2595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7" name="Google Shape;2607;p40"/>
          <p:cNvCxnSpPr>
            <a:stCxn id="2603" idx="3"/>
            <a:endCxn id="2595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8" name="Google Shape;2608;p40"/>
          <p:cNvCxnSpPr>
            <a:stCxn id="2604" idx="3"/>
            <a:endCxn id="2596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9" name="Google Shape;2609;p40"/>
          <p:cNvCxnSpPr>
            <a:stCxn id="2605" idx="3"/>
            <a:endCxn id="2597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0" name="Google Shape;2610;p40"/>
          <p:cNvCxnSpPr>
            <a:stCxn id="2604" idx="3"/>
            <a:endCxn id="2597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1" name="Google Shape;2611;p40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2" name="Google Shape;2612;p40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Walk?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3" name="Google Shape;2613;p40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School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4" name="Google Shape;2614;p40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5" name="Google Shape;2615;p40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PRICE ŷ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6" name="Google Shape;2616;p40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40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8" name="Google Shape;2618;p40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9" name="Google Shape;2619;p40"/>
          <p:cNvCxnSpPr>
            <a:stCxn id="2617" idx="3"/>
            <a:endCxn id="2616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0" name="Google Shape;2620;p40"/>
          <p:cNvCxnSpPr>
            <a:stCxn id="2616" idx="6"/>
            <a:endCxn id="2618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1" name="Google Shape;2621;p40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40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3" name="Google Shape;2623;p40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24" name="Google Shape;2624;p40"/>
          <p:cNvCxnSpPr>
            <a:stCxn id="2622" idx="3"/>
            <a:endCxn id="2621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5" name="Google Shape;2625;p40"/>
          <p:cNvCxnSpPr>
            <a:stCxn id="2621" idx="6"/>
            <a:endCxn id="2623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6" name="Google Shape;2626;p40"/>
          <p:cNvCxnSpPr>
            <a:stCxn id="2621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7" name="Google Shape;2627;p40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8" name="Google Shape;2628;p40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NN work (Insprired from Coursera)</a:t>
            </a:r>
            <a:endParaRPr/>
          </a:p>
        </p:txBody>
      </p:sp>
      <p:sp>
        <p:nvSpPr>
          <p:cNvPr id="2629" name="Google Shape;2629;p40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630" name="Google Shape;2630;p40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Model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1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6" name="Google Shape;2636;p41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7" name="Google Shape;2637;p41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41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41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1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41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41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41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41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41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41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41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41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41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41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41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41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41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41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41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41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1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1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1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41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41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41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41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41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41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41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41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41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41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41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41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41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41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41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1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41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41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41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41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0" name="Google Shape;2680;p41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1" name="Google Shape;2681;p41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2" name="Google Shape;2682;p41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3" name="Google Shape;2683;p41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4" name="Google Shape;2684;p41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85" name="Google Shape;2685;p41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1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1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1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41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1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1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1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1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1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1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41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41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1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41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41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41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41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1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41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41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1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1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1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41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41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41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41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41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41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41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41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41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41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41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41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1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1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41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1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41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41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41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8" name="Google Shape;2728;p41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9" name="Google Shape;2729;p41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0" name="Google Shape;2730;p41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1" name="Google Shape;2731;p41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2" name="Google Shape;2732;p41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733" name="Google Shape;2733;p41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ReLU(x)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42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9" name="Google Shape;2739;p42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0" name="Google Shape;2740;p42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1" name="Google Shape;2741;p42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2" name="Google Shape;2742;p42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225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3" name="Google Shape;2743;p42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2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42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42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R-G-B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47" name="Google Shape;2747;p42"/>
          <p:cNvCxnSpPr>
            <a:stCxn id="2738" idx="3"/>
            <a:endCxn id="2741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8" name="Google Shape;2748;p42"/>
          <p:cNvCxnSpPr>
            <a:stCxn id="2739" idx="3"/>
            <a:endCxn id="2742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9" name="Google Shape;2749;p42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Feature vectors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4" name="Google Shape;2754;p43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55" name="Google Shape;2755;p43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56" name="Google Shape;2756;p43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7" name="Google Shape;2757;p43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8" name="Google Shape;2758;p43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9" name="Google Shape;2759;p43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760" name="Google Shape;2760;p43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Large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1" name="Google Shape;2761;p43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Med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2" name="Google Shape;2762;p43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Small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3" name="Google Shape;2763;p43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SVM,LR etc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4" name="Google Shape;2764;p43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η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5" name="Google Shape;2765;p43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Amount of Data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6" name="Google Shape;2766;p43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Deep learning work?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4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2772" name="Google Shape;2772;p44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3" name="Google Shape;2773;p44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4" name="Google Shape;2774;p44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5" name="Google Shape;2775;p44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6" name="Google Shape;2776;p44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7" name="Google Shape;2777;p44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8" name="Google Shape;2778;p44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9" name="Google Shape;2779;p44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44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44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44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783" name="Google Shape;2783;p44"/>
          <p:cNvCxnSpPr>
            <a:stCxn id="2779" idx="6"/>
            <a:endCxn id="2771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4" name="Google Shape;2784;p44"/>
          <p:cNvCxnSpPr>
            <a:stCxn id="2780" idx="6"/>
            <a:endCxn id="2771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5" name="Google Shape;2785;p44"/>
          <p:cNvCxnSpPr>
            <a:stCxn id="2781" idx="6"/>
            <a:endCxn id="2771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6" name="Google Shape;2786;p44"/>
          <p:cNvCxnSpPr>
            <a:stCxn id="2779" idx="6"/>
            <a:endCxn id="2772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4"/>
          <p:cNvCxnSpPr>
            <a:stCxn id="2779" idx="6"/>
            <a:endCxn id="2773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8" name="Google Shape;2788;p44"/>
          <p:cNvCxnSpPr>
            <a:stCxn id="2779" idx="5"/>
            <a:endCxn id="2778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9" name="Google Shape;2789;p44"/>
          <p:cNvCxnSpPr>
            <a:stCxn id="2780" idx="6"/>
            <a:endCxn id="2772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0" name="Google Shape;2790;p44"/>
          <p:cNvCxnSpPr>
            <a:stCxn id="2780" idx="6"/>
            <a:endCxn id="2773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1" name="Google Shape;2791;p44"/>
          <p:cNvCxnSpPr>
            <a:stCxn id="2780" idx="6"/>
            <a:endCxn id="2778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2" name="Google Shape;2792;p44"/>
          <p:cNvCxnSpPr>
            <a:stCxn id="2781" idx="6"/>
            <a:endCxn id="2772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3" name="Google Shape;2793;p44"/>
          <p:cNvCxnSpPr>
            <a:stCxn id="2781" idx="6"/>
            <a:endCxn id="2773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4" name="Google Shape;2794;p44"/>
          <p:cNvCxnSpPr>
            <a:stCxn id="2781" idx="6"/>
            <a:endCxn id="2778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5" name="Google Shape;2795;p44"/>
          <p:cNvCxnSpPr>
            <a:stCxn id="2782" idx="6"/>
            <a:endCxn id="2796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7" name="Google Shape;2797;p44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8" name="Google Shape;2798;p44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9" name="Google Shape;2799;p44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44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1" name="Google Shape;2801;p44"/>
          <p:cNvCxnSpPr>
            <a:stCxn id="2778" idx="6"/>
            <a:endCxn id="2782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44"/>
          <p:cNvCxnSpPr>
            <a:stCxn id="2773" idx="6"/>
            <a:endCxn id="2782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3" name="Google Shape;2803;p44"/>
          <p:cNvCxnSpPr>
            <a:stCxn id="2772" idx="6"/>
            <a:endCxn id="2782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4" name="Google Shape;2804;p44"/>
          <p:cNvCxnSpPr>
            <a:stCxn id="2771" idx="6"/>
            <a:endCxn id="2782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6" name="Google Shape;2796;p44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5" name="Google Shape;2805;p44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hidden layer neural network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5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1" name="Google Shape;2811;p45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2" name="Google Shape;2812;p45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3" name="Google Shape;2813;p45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814" name="Google Shape;2814;p45"/>
          <p:cNvCxnSpPr>
            <a:stCxn id="2813" idx="6"/>
            <a:endCxn id="2815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45"/>
          <p:cNvCxnSpPr>
            <a:stCxn id="2811" idx="6"/>
            <a:endCxn id="2813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7" name="Google Shape;2817;p45"/>
          <p:cNvCxnSpPr>
            <a:stCxn id="2810" idx="6"/>
            <a:endCxn id="2813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8" name="Google Shape;2818;p45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19" name="Google Shape;2819;p45"/>
          <p:cNvCxnSpPr>
            <a:stCxn id="2812" idx="3"/>
            <a:endCxn id="2810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0" name="Google Shape;2820;p45"/>
          <p:cNvCxnSpPr>
            <a:stCxn id="2818" idx="3"/>
            <a:endCxn id="2811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1" name="Google Shape;2821;p45"/>
          <p:cNvCxnSpPr>
            <a:stCxn id="2812" idx="3"/>
            <a:endCxn id="2811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2" name="Google Shape;2822;p45"/>
          <p:cNvCxnSpPr>
            <a:stCxn id="2818" idx="3"/>
            <a:endCxn id="2810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3" name="Google Shape;2823;p45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2824" name="Google Shape;2824;p4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0" name="Google Shape;2830;p4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1" name="Google Shape;2831;p4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2" name="Google Shape;2832;p4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3" name="Google Shape;2833;p4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4" name="Google Shape;2834;p4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7" name="Google Shape;2837;p4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8" name="Google Shape;2838;p4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39" name="Google Shape;2839;p45"/>
            <p:cNvCxnSpPr>
              <a:stCxn id="2824" idx="6"/>
              <a:endCxn id="2827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0" name="Google Shape;2840;p45"/>
            <p:cNvCxnSpPr>
              <a:stCxn id="2824" idx="6"/>
              <a:endCxn id="2828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1" name="Google Shape;2841;p45"/>
            <p:cNvCxnSpPr>
              <a:endCxn id="2829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2" name="Google Shape;2842;p45"/>
            <p:cNvCxnSpPr>
              <a:stCxn id="2825" idx="6"/>
              <a:endCxn id="2827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3" name="Google Shape;2843;p45"/>
            <p:cNvCxnSpPr>
              <a:stCxn id="2825" idx="6"/>
              <a:endCxn id="2828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4" name="Google Shape;2844;p45"/>
            <p:cNvCxnSpPr>
              <a:stCxn id="2825" idx="6"/>
              <a:endCxn id="2829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5" name="Google Shape;2845;p45"/>
            <p:cNvCxnSpPr>
              <a:stCxn id="2826" idx="6"/>
              <a:endCxn id="2827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6" name="Google Shape;2846;p45"/>
            <p:cNvCxnSpPr>
              <a:stCxn id="2826" idx="6"/>
              <a:endCxn id="2828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7" name="Google Shape;2847;p45"/>
            <p:cNvCxnSpPr>
              <a:stCxn id="2826" idx="6"/>
              <a:endCxn id="2829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8" name="Google Shape;2848;p4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9" name="Google Shape;2849;p4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0" name="Google Shape;2850;p4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1" name="Google Shape;2851;p4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2" name="Google Shape;2852;p4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3" name="Google Shape;2853;p4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4" name="Google Shape;2854;p4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5" name="Google Shape;2855;p4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6" name="Google Shape;2856;p4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7" name="Google Shape;2857;p4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8" name="Google Shape;2858;p4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9" name="Google Shape;2859;p4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0" name="Google Shape;2860;p4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1" name="Google Shape;2861;p4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2" name="Google Shape;2862;p4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3" name="Google Shape;2863;p4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4" name="Google Shape;2864;p4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5" name="Google Shape;2865;p4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6" name="Google Shape;2866;p4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7" name="Google Shape;2867;p4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8" name="Google Shape;2868;p4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9" name="Google Shape;2869;p4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" name="Google Shape;2870;p4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1" name="Google Shape;2871;p4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2" name="Google Shape;2872;p4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3" name="Google Shape;2873;p4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4" name="Google Shape;2874;p4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5" name="Google Shape;2875;p4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6" name="Google Shape;2876;p4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7" name="Google Shape;2877;p4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8" name="Google Shape;2878;p4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9" name="Google Shape;2879;p4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0" name="Google Shape;2880;p4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1" name="Google Shape;2881;p4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2" name="Google Shape;2882;p4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3" name="Google Shape;2883;p4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4" name="Google Shape;2884;p4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85" name="Google Shape;2885;p45"/>
            <p:cNvCxnSpPr>
              <a:stCxn id="2836" idx="6"/>
              <a:endCxn id="2884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6" name="Google Shape;2886;p45"/>
            <p:cNvCxnSpPr>
              <a:stCxn id="2837" idx="6"/>
              <a:endCxn id="2884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7" name="Google Shape;2887;p45"/>
            <p:cNvCxnSpPr>
              <a:stCxn id="2838" idx="6"/>
              <a:endCxn id="2884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8" name="Google Shape;2888;p45"/>
            <p:cNvCxnSpPr>
              <a:stCxn id="2884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9" name="Google Shape;2889;p4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0" name="Google Shape;2890;p4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1" name="Google Shape;2891;p4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892" name="Google Shape;2892;p45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46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2898" name="Google Shape;2898;p4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Train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Valid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endParaRPr/>
            </a:p>
          </p:txBody>
        </p:sp>
      </p:grpSp>
      <p:grpSp>
        <p:nvGrpSpPr>
          <p:cNvPr id="2901" name="Google Shape;2901;p46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2902" name="Google Shape;2902;p4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03" name="Google Shape;2903;p4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12" name="Google Shape;2912;p4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3" name="Google Shape;2913;p4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14" name="Google Shape;2914;p4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5" name="Google Shape;2915;p4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46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2962" name="Google Shape;2962;p4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63" name="Google Shape;2963;p4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72" name="Google Shape;2972;p4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73" name="Google Shape;2973;p4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4" name="Google Shape;2974;p4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8" name="Google Shape;3018;p4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019" name="Google Shape;3019;p4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6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3021" name="Google Shape;3021;p4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22" name="Google Shape;3022;p4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1" name="Google Shape;3031;p4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2" name="Google Shape;3032;p4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33" name="Google Shape;3033;p4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9" name="Google Shape;3079;p46"/>
            <p:cNvCxnSpPr>
              <a:endCxn id="3042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46"/>
            <p:cNvCxnSpPr>
              <a:stCxn id="3042" idx="4"/>
              <a:endCxn id="3057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1" name="Google Shape;3081;p46"/>
            <p:cNvCxnSpPr>
              <a:stCxn id="3057" idx="6"/>
              <a:endCxn id="3055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46"/>
            <p:cNvCxnSpPr>
              <a:stCxn id="3055" idx="5"/>
              <a:endCxn id="3061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46"/>
            <p:cNvCxnSpPr>
              <a:stCxn id="3061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84" name="Google Shape;3084;p46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Train-Dev-Test vs. Model fitting</a:t>
            </a:r>
            <a:endParaRPr/>
          </a:p>
        </p:txBody>
      </p:sp>
      <p:sp>
        <p:nvSpPr>
          <p:cNvPr id="3085" name="Google Shape;3085;p46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6" name="Google Shape;3086;p46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Good fit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7" name="Google Shape;3087;p46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oogle Shape;3092;p47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3093" name="Google Shape;3093;p4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08" name="Google Shape;3108;p47"/>
            <p:cNvCxnSpPr>
              <a:stCxn id="3093" idx="6"/>
              <a:endCxn id="309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9" name="Google Shape;3109;p47"/>
            <p:cNvCxnSpPr>
              <a:stCxn id="3093" idx="6"/>
              <a:endCxn id="3097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0" name="Google Shape;3110;p47"/>
            <p:cNvCxnSpPr>
              <a:stCxn id="3094" idx="6"/>
              <a:endCxn id="309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1" name="Google Shape;3111;p47"/>
            <p:cNvCxnSpPr>
              <a:stCxn id="3094" idx="6"/>
              <a:endCxn id="309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2" name="Google Shape;3112;p47"/>
            <p:cNvCxnSpPr>
              <a:stCxn id="3094" idx="6"/>
              <a:endCxn id="309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3113;p47"/>
            <p:cNvCxnSpPr>
              <a:stCxn id="3095" idx="6"/>
              <a:endCxn id="309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4" name="Google Shape;3114;p47"/>
            <p:cNvCxnSpPr>
              <a:stCxn id="3095" idx="6"/>
              <a:endCxn id="309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5" name="Google Shape;3115;p4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6" name="Google Shape;3116;p4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7" name="Google Shape;3117;p4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8" name="Google Shape;3118;p4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9" name="Google Shape;3119;p4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0" name="Google Shape;3120;p4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1" name="Google Shape;3121;p4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2" name="Google Shape;3122;p4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3" name="Google Shape;3123;p4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4" name="Google Shape;3124;p4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5" name="Google Shape;3125;p4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6" name="Google Shape;3126;p4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7" name="Google Shape;3127;p4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28" name="Google Shape;3128;p4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9" name="Google Shape;3129;p4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0" name="Google Shape;3130;p4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31" name="Google Shape;3131;p4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2" name="Google Shape;3132;p4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3" name="Google Shape;3133;p4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4" name="Google Shape;3134;p4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5" name="Google Shape;3135;p4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6" name="Google Shape;3136;p4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7" name="Google Shape;3137;p4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8" name="Google Shape;3138;p4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9" name="Google Shape;3139;p4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0" name="Google Shape;3140;p4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1" name="Google Shape;3141;p4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2" name="Google Shape;3142;p4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3" name="Google Shape;3143;p4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4" name="Google Shape;3144;p4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5" name="Google Shape;3145;p4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6" name="Google Shape;3146;p4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7" name="Google Shape;3147;p4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8" name="Google Shape;3148;p4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9" name="Google Shape;3149;p4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0" name="Google Shape;3150;p4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1" name="Google Shape;3151;p4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52" name="Google Shape;3152;p47"/>
            <p:cNvCxnSpPr>
              <a:stCxn id="3105" idx="6"/>
              <a:endCxn id="3151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3" name="Google Shape;3153;p47"/>
            <p:cNvCxnSpPr>
              <a:stCxn id="3106" idx="6"/>
              <a:endCxn id="3151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4" name="Google Shape;3154;p47"/>
            <p:cNvCxnSpPr>
              <a:stCxn id="3107" idx="6"/>
              <a:endCxn id="3151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5" name="Google Shape;3155;p47"/>
            <p:cNvCxnSpPr>
              <a:stCxn id="3151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6" name="Google Shape;3156;p4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7" name="Google Shape;3157;p4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8" name="Google Shape;3158;p4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59" name="Google Shape;3159;p47"/>
            <p:cNvCxnSpPr>
              <a:endCxn id="309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47"/>
            <p:cNvCxnSpPr>
              <a:stCxn id="3095" idx="6"/>
              <a:endCxn id="309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61" name="Google Shape;3161;p47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-25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62" name="Google Shape;3162;p47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63" name="Google Shape;3163;p47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47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47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47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47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47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47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0" name="Google Shape;3170;p47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71" name="Google Shape;3171;p47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2" name="Google Shape;3172;p47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47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7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7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47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7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47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47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47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47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7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7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47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47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47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47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47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47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7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7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7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47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7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47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7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47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7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47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7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47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7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7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7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47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47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47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47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47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47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1" name="Google Shape;3211;p47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2" name="Google Shape;3212;p47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3" name="Google Shape;3213;p47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3214" name="Google Shape;3214;p47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5" name="Google Shape;3215;p47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6" name="Google Shape;3216;p47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3217" name="Google Shape;3217;p4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218" name="Google Shape;3218;p4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3219" name="Google Shape;3219;p47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3220" name="Google Shape;3220;p4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266" name="Google Shape;3266;p47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7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r=1</a:t>
            </a:r>
            <a:endParaRPr sz="12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8" name="Google Shape;3268;p47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7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0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0" name="Google Shape;3270;p47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1" name="Google Shape;3271;p47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DropOut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2" name="Google Shape;3272;p47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" name="Google Shape;3277;p48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78" name="Google Shape;3278;p48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9" name="Google Shape;3279;p48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80" name="Google Shape;3280;p48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1" name="Google Shape;3281;p48"/>
          <p:cNvCxnSpPr>
            <a:stCxn id="3280" idx="2"/>
            <a:endCxn id="3280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3282" name="Google Shape;3282;p48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3283" name="Google Shape;3283;p4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3284" name="Google Shape;3284;p4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285" name="Google Shape;3285;p4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8" name="Google Shape;3288;p48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9" name="Google Shape;3289;p48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0" name="Google Shape;3290;p48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1" name="Google Shape;3291;p48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92" name="Google Shape;3292;p48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3293" name="Google Shape;3293;p4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3294" name="Google Shape;3294;p4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295" name="Google Shape;3295;p4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296" name="Google Shape;3296;p4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3297" name="Google Shape;3297;p4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8" name="Google Shape;3298;p48"/>
            <p:cNvCxnSpPr>
              <a:stCxn id="3297" idx="2"/>
              <a:endCxn id="3297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299" name="Google Shape;3299;p4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0" name="Google Shape;3300;p4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1" name="Google Shape;3301;p4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02" name="Google Shape;3302;p48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3303" name="Google Shape;3303;p4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3304" name="Google Shape;3304;p4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305" name="Google Shape;3305;p4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306" name="Google Shape;3306;p4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0" name="Google Shape;3310;p4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311" name="Google Shape;3311;p48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2" name="Google Shape;3312;p48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Before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3" name="Google Shape;3313;p48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After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4" name="Google Shape;3314;p48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Early stopping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15" name="Google Shape;3315;p48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316" name="Google Shape;3316;p48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17" name="Google Shape;3317;p48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18" name="Google Shape;3318;p48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19" name="Google Shape;3319;p48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320" name="Google Shape;3320;p48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Dev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1" name="Google Shape;3321;p48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2" name="Google Shape;3322;p48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it.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23" name="Google Shape;3323;p48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49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29" name="Google Shape;3329;p49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30" name="Google Shape;3330;p49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1" name="Google Shape;3331;p49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32" name="Google Shape;3332;p49"/>
          <p:cNvCxnSpPr>
            <a:stCxn id="3331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3" name="Google Shape;3333;p49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34" name="Google Shape;3334;p49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3335" name="Google Shape;333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9" name="Google Shape;3339;p49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3340" name="Google Shape;334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4" name="Google Shape;3344;p49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45" name="Google Shape;3345;p49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46" name="Google Shape;3346;p49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3347" name="Google Shape;3347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9" name="Google Shape;3349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0" name="Google Shape;3350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51" name="Google Shape;3351;p49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52" name="Google Shape;3352;p49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53" name="Google Shape;3353;p49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54" name="Google Shape;3354;p49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3355" name="Google Shape;335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6" name="Google Shape;335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7" name="Google Shape;335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8" name="Google Shape;335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9" name="Google Shape;3359;p49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3360" name="Google Shape;336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1" name="Google Shape;336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2" name="Google Shape;336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3" name="Google Shape;336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64" name="Google Shape;3364;p49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65" name="Google Shape;3365;p49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66" name="Google Shape;3366;p49"/>
          <p:cNvCxnSpPr>
            <a:stCxn id="3364" idx="6"/>
            <a:endCxn id="3331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49"/>
          <p:cNvCxnSpPr>
            <a:stCxn id="3365" idx="6"/>
            <a:endCxn id="3331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49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9" name="Google Shape;3369;p49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0" name="Google Shape;3370;p49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1" name="Google Shape;3371;p49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2" name="Google Shape;3372;p49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3" name="Google Shape;3373;p49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9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9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9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9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8" name="Google Shape;3378;p49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9" name="Google Shape;3379;p49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0" name="Google Shape;3380;p49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1" name="Google Shape;3381;p49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Deep neural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2" name="Google Shape;3382;p49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Understanding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Precision &amp; Recall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B71518-ECED-4C0B-ACAF-3C3CAA6DAE7B}"/>
              </a:ext>
            </a:extLst>
          </p:cNvPr>
          <p:cNvSpPr/>
          <p:nvPr/>
        </p:nvSpPr>
        <p:spPr>
          <a:xfrm>
            <a:off x="722096" y="1380078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52" name="椭圆 151">
            <a:extLst>
              <a:ext uri="{FF2B5EF4-FFF2-40B4-BE49-F238E27FC236}">
                <a16:creationId xmlns:a16="http://schemas.microsoft.com/office/drawing/2014/main" id="{23B4C1D4-F215-4E4B-AB66-7ED2DC431A68}"/>
              </a:ext>
            </a:extLst>
          </p:cNvPr>
          <p:cNvSpPr/>
          <p:nvPr/>
        </p:nvSpPr>
        <p:spPr>
          <a:xfrm>
            <a:off x="1551680" y="1895432"/>
            <a:ext cx="944262" cy="1542436"/>
          </a:xfrm>
          <a:prstGeom prst="ellipse">
            <a:avLst/>
          </a:prstGeom>
          <a:ln w="19050">
            <a:solidFill>
              <a:srgbClr val="00B0F0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 dirty="0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0A56FA9-17C4-4C0A-BE0B-660CBA15B55B}"/>
              </a:ext>
            </a:extLst>
          </p:cNvPr>
          <p:cNvSpPr/>
          <p:nvPr/>
        </p:nvSpPr>
        <p:spPr>
          <a:xfrm>
            <a:off x="1332813" y="2911159"/>
            <a:ext cx="156108" cy="337139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D9BAE-F1CA-4CA4-A985-742B91C279C5}"/>
              </a:ext>
            </a:extLst>
          </p:cNvPr>
          <p:cNvSpPr/>
          <p:nvPr/>
        </p:nvSpPr>
        <p:spPr>
          <a:xfrm>
            <a:off x="5552829" y="1397426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Google Shape;2215;p34">
            <a:extLst>
              <a:ext uri="{FF2B5EF4-FFF2-40B4-BE49-F238E27FC236}">
                <a16:creationId xmlns:a16="http://schemas.microsoft.com/office/drawing/2014/main" id="{7626ED61-A2AD-41F8-92A7-EF027F981016}"/>
              </a:ext>
            </a:extLst>
          </p:cNvPr>
          <p:cNvSpPr/>
          <p:nvPr/>
        </p:nvSpPr>
        <p:spPr>
          <a:xfrm>
            <a:off x="818146" y="287873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9" name="Google Shape;2216;p34">
            <a:extLst>
              <a:ext uri="{FF2B5EF4-FFF2-40B4-BE49-F238E27FC236}">
                <a16:creationId xmlns:a16="http://schemas.microsoft.com/office/drawing/2014/main" id="{599C7489-65FC-48D8-AF5E-677587491210}"/>
              </a:ext>
            </a:extLst>
          </p:cNvPr>
          <p:cNvCxnSpPr>
            <a:cxnSpLocks/>
            <a:stCxn id="93" idx="3"/>
            <a:endCxn id="22" idx="1"/>
          </p:cNvCxnSpPr>
          <p:nvPr/>
        </p:nvCxnSpPr>
        <p:spPr>
          <a:xfrm>
            <a:off x="1272866" y="1774593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20;p34">
            <a:extLst>
              <a:ext uri="{FF2B5EF4-FFF2-40B4-BE49-F238E27FC236}">
                <a16:creationId xmlns:a16="http://schemas.microsoft.com/office/drawing/2014/main" id="{2D14F3F7-1FAA-4C52-9AF4-B34251444E11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045696" y="2611891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17;p34">
            <a:extLst>
              <a:ext uri="{FF2B5EF4-FFF2-40B4-BE49-F238E27FC236}">
                <a16:creationId xmlns:a16="http://schemas.microsoft.com/office/drawing/2014/main" id="{898F5C5A-0E29-4EAA-BE06-FB72ED3DB585}"/>
              </a:ext>
            </a:extLst>
          </p:cNvPr>
          <p:cNvSpPr/>
          <p:nvPr/>
        </p:nvSpPr>
        <p:spPr>
          <a:xfrm>
            <a:off x="818146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2" name="Google Shape;2221;p34">
            <a:extLst>
              <a:ext uri="{FF2B5EF4-FFF2-40B4-BE49-F238E27FC236}">
                <a16:creationId xmlns:a16="http://schemas.microsoft.com/office/drawing/2014/main" id="{DB37DB16-5AD4-4B22-92A9-436CF2216ABF}"/>
              </a:ext>
            </a:extLst>
          </p:cNvPr>
          <p:cNvSpPr/>
          <p:nvPr/>
        </p:nvSpPr>
        <p:spPr>
          <a:xfrm>
            <a:off x="758446" y="240759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13" name="Google Shape;2222;p34">
            <a:extLst>
              <a:ext uri="{FF2B5EF4-FFF2-40B4-BE49-F238E27FC236}">
                <a16:creationId xmlns:a16="http://schemas.microsoft.com/office/drawing/2014/main" id="{E922455C-D05F-4BDA-A7B1-3C7BBB885CF1}"/>
              </a:ext>
            </a:extLst>
          </p:cNvPr>
          <p:cNvSpPr/>
          <p:nvPr/>
        </p:nvSpPr>
        <p:spPr>
          <a:xfrm>
            <a:off x="817451" y="350169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14" name="Google Shape;2223;p34">
            <a:extLst>
              <a:ext uri="{FF2B5EF4-FFF2-40B4-BE49-F238E27FC236}">
                <a16:creationId xmlns:a16="http://schemas.microsoft.com/office/drawing/2014/main" id="{6DA25EC6-0C4D-42CE-B2BD-0F7D03222C44}"/>
              </a:ext>
            </a:extLst>
          </p:cNvPr>
          <p:cNvSpPr txBox="1"/>
          <p:nvPr/>
        </p:nvSpPr>
        <p:spPr>
          <a:xfrm>
            <a:off x="281021" y="286921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15" name="Google Shape;2224;p34">
            <a:extLst>
              <a:ext uri="{FF2B5EF4-FFF2-40B4-BE49-F238E27FC236}">
                <a16:creationId xmlns:a16="http://schemas.microsoft.com/office/drawing/2014/main" id="{404F298F-5CE6-47B2-A690-AE7AFC8F925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1045002" y="3294838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226;p34">
            <a:extLst>
              <a:ext uri="{FF2B5EF4-FFF2-40B4-BE49-F238E27FC236}">
                <a16:creationId xmlns:a16="http://schemas.microsoft.com/office/drawing/2014/main" id="{1DC412A7-4D71-42C4-BB0E-3BAA705484A4}"/>
              </a:ext>
            </a:extLst>
          </p:cNvPr>
          <p:cNvSpPr/>
          <p:nvPr/>
        </p:nvSpPr>
        <p:spPr>
          <a:xfrm>
            <a:off x="170945" y="2960771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17" name="Google Shape;2227;p34">
            <a:extLst>
              <a:ext uri="{FF2B5EF4-FFF2-40B4-BE49-F238E27FC236}">
                <a16:creationId xmlns:a16="http://schemas.microsoft.com/office/drawing/2014/main" id="{DB217F68-6483-4ACD-BADA-F16652C4AE26}"/>
              </a:ext>
            </a:extLst>
          </p:cNvPr>
          <p:cNvCxnSpPr>
            <a:stCxn id="16" idx="3"/>
            <a:endCxn id="8" idx="1"/>
          </p:cNvCxnSpPr>
          <p:nvPr/>
        </p:nvCxnSpPr>
        <p:spPr>
          <a:xfrm flipV="1">
            <a:off x="626046" y="3086788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A2C3F0FB-D418-4B69-B79C-933FBDD558A4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045696" y="2163390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2229;p34">
            <a:extLst>
              <a:ext uri="{FF2B5EF4-FFF2-40B4-BE49-F238E27FC236}">
                <a16:creationId xmlns:a16="http://schemas.microsoft.com/office/drawing/2014/main" id="{4540EAD3-3A30-4100-874D-E3166B7ECF30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1273246" y="3082991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30;p34">
            <a:extLst>
              <a:ext uri="{FF2B5EF4-FFF2-40B4-BE49-F238E27FC236}">
                <a16:creationId xmlns:a16="http://schemas.microsoft.com/office/drawing/2014/main" id="{10A818F6-00CB-4E14-92B3-E6B46C5ACFFB}"/>
              </a:ext>
            </a:extLst>
          </p:cNvPr>
          <p:cNvSpPr/>
          <p:nvPr/>
        </p:nvSpPr>
        <p:spPr>
          <a:xfrm>
            <a:off x="1795445" y="287494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1" name="Google Shape;2231;p34">
            <a:extLst>
              <a:ext uri="{FF2B5EF4-FFF2-40B4-BE49-F238E27FC236}">
                <a16:creationId xmlns:a16="http://schemas.microsoft.com/office/drawing/2014/main" id="{40F96A7E-5BC5-4234-9438-3BFB21A8A4DE}"/>
              </a:ext>
            </a:extLst>
          </p:cNvPr>
          <p:cNvCxnSpPr>
            <a:cxnSpLocks/>
            <a:stCxn id="96" idx="3"/>
            <a:endCxn id="30" idx="1"/>
          </p:cNvCxnSpPr>
          <p:nvPr/>
        </p:nvCxnSpPr>
        <p:spPr>
          <a:xfrm>
            <a:off x="2249873" y="1774593"/>
            <a:ext cx="436380" cy="181827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" name="Google Shape;2218;p34">
            <a:extLst>
              <a:ext uri="{FF2B5EF4-FFF2-40B4-BE49-F238E27FC236}">
                <a16:creationId xmlns:a16="http://schemas.microsoft.com/office/drawing/2014/main" id="{67026CFF-9613-4020-958F-00F04103019C}"/>
              </a:ext>
            </a:extLst>
          </p:cNvPr>
          <p:cNvSpPr/>
          <p:nvPr/>
        </p:nvSpPr>
        <p:spPr>
          <a:xfrm>
            <a:off x="1742246" y="35079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3" name="Google Shape;2234;p34">
            <a:extLst>
              <a:ext uri="{FF2B5EF4-FFF2-40B4-BE49-F238E27FC236}">
                <a16:creationId xmlns:a16="http://schemas.microsoft.com/office/drawing/2014/main" id="{7FFF5ABB-1A89-471E-99EF-9D727BE8A16F}"/>
              </a:ext>
            </a:extLst>
          </p:cNvPr>
          <p:cNvCxnSpPr>
            <a:stCxn id="20" idx="0"/>
            <a:endCxn id="24" idx="2"/>
          </p:cNvCxnSpPr>
          <p:nvPr/>
        </p:nvCxnSpPr>
        <p:spPr>
          <a:xfrm rot="10800000">
            <a:off x="2022995" y="2604341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235;p34">
            <a:extLst>
              <a:ext uri="{FF2B5EF4-FFF2-40B4-BE49-F238E27FC236}">
                <a16:creationId xmlns:a16="http://schemas.microsoft.com/office/drawing/2014/main" id="{3934BBD2-DDD9-463A-A8C8-353E579A9051}"/>
              </a:ext>
            </a:extLst>
          </p:cNvPr>
          <p:cNvSpPr/>
          <p:nvPr/>
        </p:nvSpPr>
        <p:spPr>
          <a:xfrm>
            <a:off x="1735846" y="240001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5" name="Google Shape;2236;p34">
            <a:extLst>
              <a:ext uri="{FF2B5EF4-FFF2-40B4-BE49-F238E27FC236}">
                <a16:creationId xmlns:a16="http://schemas.microsoft.com/office/drawing/2014/main" id="{09AFC88D-7143-4B23-9F5A-D1855DE51BEB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22996" y="3291041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237;p34">
            <a:extLst>
              <a:ext uri="{FF2B5EF4-FFF2-40B4-BE49-F238E27FC236}">
                <a16:creationId xmlns:a16="http://schemas.microsoft.com/office/drawing/2014/main" id="{EC878D12-CC77-454B-8906-BFECB29F3A31}"/>
              </a:ext>
            </a:extLst>
          </p:cNvPr>
          <p:cNvCxnSpPr>
            <a:cxnSpLocks/>
            <a:stCxn id="24" idx="0"/>
          </p:cNvCxnSpPr>
          <p:nvPr/>
        </p:nvCxnSpPr>
        <p:spPr>
          <a:xfrm rot="10800000">
            <a:off x="2023096" y="215581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238;p34">
            <a:extLst>
              <a:ext uri="{FF2B5EF4-FFF2-40B4-BE49-F238E27FC236}">
                <a16:creationId xmlns:a16="http://schemas.microsoft.com/office/drawing/2014/main" id="{81079F91-3DB6-494A-89FE-D257093057FF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2250545" y="3082991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39;p34">
            <a:extLst>
              <a:ext uri="{FF2B5EF4-FFF2-40B4-BE49-F238E27FC236}">
                <a16:creationId xmlns:a16="http://schemas.microsoft.com/office/drawing/2014/main" id="{21AE8102-2D89-4F67-A791-C67DAB034DC5}"/>
              </a:ext>
            </a:extLst>
          </p:cNvPr>
          <p:cNvSpPr/>
          <p:nvPr/>
        </p:nvSpPr>
        <p:spPr>
          <a:xfrm>
            <a:off x="2751545" y="287879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9" name="Google Shape;2240;p34">
            <a:extLst>
              <a:ext uri="{FF2B5EF4-FFF2-40B4-BE49-F238E27FC236}">
                <a16:creationId xmlns:a16="http://schemas.microsoft.com/office/drawing/2014/main" id="{6A92E422-9539-4816-BBCF-FF62ECEC46E8}"/>
              </a:ext>
            </a:extLst>
          </p:cNvPr>
          <p:cNvCxnSpPr>
            <a:cxnSpLocks/>
            <a:stCxn id="100" idx="3"/>
            <a:endCxn id="38" idx="1"/>
          </p:cNvCxnSpPr>
          <p:nvPr/>
        </p:nvCxnSpPr>
        <p:spPr>
          <a:xfrm>
            <a:off x="3206645" y="1769082"/>
            <a:ext cx="475770" cy="1826522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33;p34">
            <a:extLst>
              <a:ext uri="{FF2B5EF4-FFF2-40B4-BE49-F238E27FC236}">
                <a16:creationId xmlns:a16="http://schemas.microsoft.com/office/drawing/2014/main" id="{2251A575-3E72-4657-A71F-B94F15BB0E61}"/>
              </a:ext>
            </a:extLst>
          </p:cNvPr>
          <p:cNvSpPr/>
          <p:nvPr/>
        </p:nvSpPr>
        <p:spPr>
          <a:xfrm>
            <a:off x="2686253" y="3494771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1" name="Google Shape;2243;p34">
            <a:extLst>
              <a:ext uri="{FF2B5EF4-FFF2-40B4-BE49-F238E27FC236}">
                <a16:creationId xmlns:a16="http://schemas.microsoft.com/office/drawing/2014/main" id="{EFADF457-C287-4B04-AF92-CB11492B5F92}"/>
              </a:ext>
            </a:extLst>
          </p:cNvPr>
          <p:cNvCxnSpPr>
            <a:stCxn id="28" idx="0"/>
            <a:endCxn id="32" idx="2"/>
          </p:cNvCxnSpPr>
          <p:nvPr/>
        </p:nvCxnSpPr>
        <p:spPr>
          <a:xfrm flipV="1">
            <a:off x="2979095" y="2611954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244;p34">
            <a:extLst>
              <a:ext uri="{FF2B5EF4-FFF2-40B4-BE49-F238E27FC236}">
                <a16:creationId xmlns:a16="http://schemas.microsoft.com/office/drawing/2014/main" id="{4C5CD531-51C8-4494-B345-CA467D449011}"/>
              </a:ext>
            </a:extLst>
          </p:cNvPr>
          <p:cNvSpPr/>
          <p:nvPr/>
        </p:nvSpPr>
        <p:spPr>
          <a:xfrm>
            <a:off x="2691845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33" name="Google Shape;2245;p34">
            <a:extLst>
              <a:ext uri="{FF2B5EF4-FFF2-40B4-BE49-F238E27FC236}">
                <a16:creationId xmlns:a16="http://schemas.microsoft.com/office/drawing/2014/main" id="{34987535-A090-4301-BEC6-F13319A2F405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2973503" y="3294897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246;p34">
            <a:extLst>
              <a:ext uri="{FF2B5EF4-FFF2-40B4-BE49-F238E27FC236}">
                <a16:creationId xmlns:a16="http://schemas.microsoft.com/office/drawing/2014/main" id="{19B7DB5D-B355-4E03-B130-75D233988D0A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979095" y="2154804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247;p34">
            <a:extLst>
              <a:ext uri="{FF2B5EF4-FFF2-40B4-BE49-F238E27FC236}">
                <a16:creationId xmlns:a16="http://schemas.microsoft.com/office/drawing/2014/main" id="{63475D60-565A-4B0C-9051-5F6BA73C63D4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 flipV="1">
            <a:off x="3206646" y="3077329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48;p34">
            <a:extLst>
              <a:ext uri="{FF2B5EF4-FFF2-40B4-BE49-F238E27FC236}">
                <a16:creationId xmlns:a16="http://schemas.microsoft.com/office/drawing/2014/main" id="{79DA7C40-92FA-4138-84CA-13CC9DEE1D47}"/>
              </a:ext>
            </a:extLst>
          </p:cNvPr>
          <p:cNvSpPr/>
          <p:nvPr/>
        </p:nvSpPr>
        <p:spPr>
          <a:xfrm>
            <a:off x="3742808" y="286927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37" name="Google Shape;2249;p34">
            <a:extLst>
              <a:ext uri="{FF2B5EF4-FFF2-40B4-BE49-F238E27FC236}">
                <a16:creationId xmlns:a16="http://schemas.microsoft.com/office/drawing/2014/main" id="{A5D95772-9C7E-46A8-B42E-994754912BC7}"/>
              </a:ext>
            </a:extLst>
          </p:cNvPr>
          <p:cNvCxnSpPr>
            <a:cxnSpLocks/>
            <a:stCxn id="104" idx="3"/>
            <a:endCxn id="45" idx="1"/>
          </p:cNvCxnSpPr>
          <p:nvPr/>
        </p:nvCxnSpPr>
        <p:spPr>
          <a:xfrm>
            <a:off x="4197908" y="1768688"/>
            <a:ext cx="464870" cy="183167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8" name="Google Shape;2242;p34">
            <a:extLst>
              <a:ext uri="{FF2B5EF4-FFF2-40B4-BE49-F238E27FC236}">
                <a16:creationId xmlns:a16="http://schemas.microsoft.com/office/drawing/2014/main" id="{B9B58252-B0B7-44DC-8219-9AD20F2B5F6B}"/>
              </a:ext>
            </a:extLst>
          </p:cNvPr>
          <p:cNvSpPr/>
          <p:nvPr/>
        </p:nvSpPr>
        <p:spPr>
          <a:xfrm>
            <a:off x="3682415" y="349750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9" name="Google Shape;2252;p34">
            <a:extLst>
              <a:ext uri="{FF2B5EF4-FFF2-40B4-BE49-F238E27FC236}">
                <a16:creationId xmlns:a16="http://schemas.microsoft.com/office/drawing/2014/main" id="{B004F6C6-B695-4D21-89C5-42EF48110BC3}"/>
              </a:ext>
            </a:extLst>
          </p:cNvPr>
          <p:cNvCxnSpPr>
            <a:stCxn id="36" idx="0"/>
            <a:endCxn id="40" idx="2"/>
          </p:cNvCxnSpPr>
          <p:nvPr/>
        </p:nvCxnSpPr>
        <p:spPr>
          <a:xfrm rot="10800000">
            <a:off x="3970358" y="261187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253;p34">
            <a:extLst>
              <a:ext uri="{FF2B5EF4-FFF2-40B4-BE49-F238E27FC236}">
                <a16:creationId xmlns:a16="http://schemas.microsoft.com/office/drawing/2014/main" id="{7C410D2D-F1D6-4C9F-B323-B6D1B37FA676}"/>
              </a:ext>
            </a:extLst>
          </p:cNvPr>
          <p:cNvSpPr/>
          <p:nvPr/>
        </p:nvSpPr>
        <p:spPr>
          <a:xfrm>
            <a:off x="3683108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1" name="Google Shape;2254;p34">
            <a:extLst>
              <a:ext uri="{FF2B5EF4-FFF2-40B4-BE49-F238E27FC236}">
                <a16:creationId xmlns:a16="http://schemas.microsoft.com/office/drawing/2014/main" id="{4DB9A73E-482C-42C6-9DA5-A14171D617AD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3969666" y="3285379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2255;p34">
            <a:extLst>
              <a:ext uri="{FF2B5EF4-FFF2-40B4-BE49-F238E27FC236}">
                <a16:creationId xmlns:a16="http://schemas.microsoft.com/office/drawing/2014/main" id="{0E4CF9BC-B552-47AC-8F21-CADBD60F4A92}"/>
              </a:ext>
            </a:extLst>
          </p:cNvPr>
          <p:cNvCxnSpPr>
            <a:cxnSpLocks/>
            <a:stCxn id="40" idx="0"/>
          </p:cNvCxnSpPr>
          <p:nvPr/>
        </p:nvCxnSpPr>
        <p:spPr>
          <a:xfrm rot="10800000">
            <a:off x="3970358" y="215595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2256;p34">
            <a:extLst>
              <a:ext uri="{FF2B5EF4-FFF2-40B4-BE49-F238E27FC236}">
                <a16:creationId xmlns:a16="http://schemas.microsoft.com/office/drawing/2014/main" id="{B31A5623-66EC-4212-8265-599AF2917BFD}"/>
              </a:ext>
            </a:extLst>
          </p:cNvPr>
          <p:cNvCxnSpPr/>
          <p:nvPr/>
        </p:nvCxnSpPr>
        <p:spPr>
          <a:xfrm rot="10800000" flipH="1">
            <a:off x="4204358" y="3080579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2257;p34">
            <a:extLst>
              <a:ext uri="{FF2B5EF4-FFF2-40B4-BE49-F238E27FC236}">
                <a16:creationId xmlns:a16="http://schemas.microsoft.com/office/drawing/2014/main" id="{F27A6ECA-6573-4A7C-8868-F3662DC56978}"/>
              </a:ext>
            </a:extLst>
          </p:cNvPr>
          <p:cNvSpPr/>
          <p:nvPr/>
        </p:nvSpPr>
        <p:spPr>
          <a:xfrm>
            <a:off x="4718696" y="2870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sp>
        <p:nvSpPr>
          <p:cNvPr id="45" name="Google Shape;2251;p34">
            <a:extLst>
              <a:ext uri="{FF2B5EF4-FFF2-40B4-BE49-F238E27FC236}">
                <a16:creationId xmlns:a16="http://schemas.microsoft.com/office/drawing/2014/main" id="{C6F92623-588B-4E1F-8706-D4AD57FBC12B}"/>
              </a:ext>
            </a:extLst>
          </p:cNvPr>
          <p:cNvSpPr/>
          <p:nvPr/>
        </p:nvSpPr>
        <p:spPr>
          <a:xfrm>
            <a:off x="4662778" y="350226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46" name="Google Shape;2258;p34">
            <a:extLst>
              <a:ext uri="{FF2B5EF4-FFF2-40B4-BE49-F238E27FC236}">
                <a16:creationId xmlns:a16="http://schemas.microsoft.com/office/drawing/2014/main" id="{7034408F-82FB-473E-AF3B-E545796BBAE7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4946246" y="2611954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2259;p34">
            <a:extLst>
              <a:ext uri="{FF2B5EF4-FFF2-40B4-BE49-F238E27FC236}">
                <a16:creationId xmlns:a16="http://schemas.microsoft.com/office/drawing/2014/main" id="{F5E5BB8B-66D0-4CD9-94CB-A73D948BC9C9}"/>
              </a:ext>
            </a:extLst>
          </p:cNvPr>
          <p:cNvSpPr/>
          <p:nvPr/>
        </p:nvSpPr>
        <p:spPr>
          <a:xfrm>
            <a:off x="4613096" y="240765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8" name="Google Shape;2261;p34">
            <a:extLst>
              <a:ext uri="{FF2B5EF4-FFF2-40B4-BE49-F238E27FC236}">
                <a16:creationId xmlns:a16="http://schemas.microsoft.com/office/drawing/2014/main" id="{6865CA88-835F-468F-A0EF-AA7A0B7B6A2C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4946246" y="3287076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262;p34">
            <a:extLst>
              <a:ext uri="{FF2B5EF4-FFF2-40B4-BE49-F238E27FC236}">
                <a16:creationId xmlns:a16="http://schemas.microsoft.com/office/drawing/2014/main" id="{1444EACB-1F7D-444F-91AB-AFA67BFE5DFB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>
            <a:off x="4946246" y="215475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2263;p34">
            <a:extLst>
              <a:ext uri="{FF2B5EF4-FFF2-40B4-BE49-F238E27FC236}">
                <a16:creationId xmlns:a16="http://schemas.microsoft.com/office/drawing/2014/main" id="{002A038C-A57F-4411-91CE-F78A6F10C914}"/>
              </a:ext>
            </a:extLst>
          </p:cNvPr>
          <p:cNvCxnSpPr>
            <a:cxnSpLocks/>
          </p:cNvCxnSpPr>
          <p:nvPr/>
        </p:nvCxnSpPr>
        <p:spPr>
          <a:xfrm flipV="1">
            <a:off x="5173796" y="3077329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264;p34">
            <a:extLst>
              <a:ext uri="{FF2B5EF4-FFF2-40B4-BE49-F238E27FC236}">
                <a16:creationId xmlns:a16="http://schemas.microsoft.com/office/drawing/2014/main" id="{E2F7CB06-6B43-4871-85E6-5F4D24899024}"/>
              </a:ext>
            </a:extLst>
          </p:cNvPr>
          <p:cNvSpPr txBox="1"/>
          <p:nvPr/>
        </p:nvSpPr>
        <p:spPr>
          <a:xfrm>
            <a:off x="1269581" y="2866628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52" name="Google Shape;2265;p34">
            <a:extLst>
              <a:ext uri="{FF2B5EF4-FFF2-40B4-BE49-F238E27FC236}">
                <a16:creationId xmlns:a16="http://schemas.microsoft.com/office/drawing/2014/main" id="{98034193-F301-467D-839B-BBB6D5734574}"/>
              </a:ext>
            </a:extLst>
          </p:cNvPr>
          <p:cNvSpPr txBox="1"/>
          <p:nvPr/>
        </p:nvSpPr>
        <p:spPr>
          <a:xfrm>
            <a:off x="2253620" y="2857824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53" name="Google Shape;2266;p34">
            <a:extLst>
              <a:ext uri="{FF2B5EF4-FFF2-40B4-BE49-F238E27FC236}">
                <a16:creationId xmlns:a16="http://schemas.microsoft.com/office/drawing/2014/main" id="{3DFA7C1C-18CF-4E13-BF64-8EFDB5205481}"/>
              </a:ext>
            </a:extLst>
          </p:cNvPr>
          <p:cNvSpPr txBox="1"/>
          <p:nvPr/>
        </p:nvSpPr>
        <p:spPr>
          <a:xfrm>
            <a:off x="3217822" y="2858990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54" name="Google Shape;2267;p34">
            <a:extLst>
              <a:ext uri="{FF2B5EF4-FFF2-40B4-BE49-F238E27FC236}">
                <a16:creationId xmlns:a16="http://schemas.microsoft.com/office/drawing/2014/main" id="{92090EA0-3D8A-4466-9EEA-7720129E0ADD}"/>
              </a:ext>
            </a:extLst>
          </p:cNvPr>
          <p:cNvSpPr txBox="1"/>
          <p:nvPr/>
        </p:nvSpPr>
        <p:spPr>
          <a:xfrm>
            <a:off x="4192909" y="2866628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55" name="Google Shape;2268;p34">
            <a:extLst>
              <a:ext uri="{FF2B5EF4-FFF2-40B4-BE49-F238E27FC236}">
                <a16:creationId xmlns:a16="http://schemas.microsoft.com/office/drawing/2014/main" id="{55DC4C37-9572-459D-8F8A-48C09DF3E7E3}"/>
              </a:ext>
            </a:extLst>
          </p:cNvPr>
          <p:cNvSpPr txBox="1"/>
          <p:nvPr/>
        </p:nvSpPr>
        <p:spPr>
          <a:xfrm>
            <a:off x="5154368" y="284957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56" name="Google Shape;2269;p34">
            <a:extLst>
              <a:ext uri="{FF2B5EF4-FFF2-40B4-BE49-F238E27FC236}">
                <a16:creationId xmlns:a16="http://schemas.microsoft.com/office/drawing/2014/main" id="{D752B05D-AA82-4B73-BED9-951A3FAB84DA}"/>
              </a:ext>
            </a:extLst>
          </p:cNvPr>
          <p:cNvSpPr txBox="1"/>
          <p:nvPr/>
        </p:nvSpPr>
        <p:spPr>
          <a:xfrm>
            <a:off x="807221" y="260615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57" name="Google Shape;2270;p34">
            <a:extLst>
              <a:ext uri="{FF2B5EF4-FFF2-40B4-BE49-F238E27FC236}">
                <a16:creationId xmlns:a16="http://schemas.microsoft.com/office/drawing/2014/main" id="{43EA4E01-FC48-4F9E-8164-1B4AEE1CA818}"/>
              </a:ext>
            </a:extLst>
          </p:cNvPr>
          <p:cNvSpPr txBox="1"/>
          <p:nvPr/>
        </p:nvSpPr>
        <p:spPr>
          <a:xfrm>
            <a:off x="1732697" y="260806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58" name="Google Shape;2271;p34">
            <a:extLst>
              <a:ext uri="{FF2B5EF4-FFF2-40B4-BE49-F238E27FC236}">
                <a16:creationId xmlns:a16="http://schemas.microsoft.com/office/drawing/2014/main" id="{B75D2AAB-7A59-4561-9896-4E14963E64CD}"/>
              </a:ext>
            </a:extLst>
          </p:cNvPr>
          <p:cNvSpPr txBox="1"/>
          <p:nvPr/>
        </p:nvSpPr>
        <p:spPr>
          <a:xfrm>
            <a:off x="2698009" y="261601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59" name="Google Shape;2272;p34">
            <a:extLst>
              <a:ext uri="{FF2B5EF4-FFF2-40B4-BE49-F238E27FC236}">
                <a16:creationId xmlns:a16="http://schemas.microsoft.com/office/drawing/2014/main" id="{21E79D5D-6FA9-4FC2-BDBC-067866578DF0}"/>
              </a:ext>
            </a:extLst>
          </p:cNvPr>
          <p:cNvSpPr txBox="1"/>
          <p:nvPr/>
        </p:nvSpPr>
        <p:spPr>
          <a:xfrm>
            <a:off x="3707009" y="261402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60" name="Google Shape;2273;p34">
            <a:extLst>
              <a:ext uri="{FF2B5EF4-FFF2-40B4-BE49-F238E27FC236}">
                <a16:creationId xmlns:a16="http://schemas.microsoft.com/office/drawing/2014/main" id="{B95110FD-BBD4-4D2C-9289-5D05A5EE8983}"/>
              </a:ext>
            </a:extLst>
          </p:cNvPr>
          <p:cNvSpPr txBox="1"/>
          <p:nvPr/>
        </p:nvSpPr>
        <p:spPr>
          <a:xfrm>
            <a:off x="4687591" y="260992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61" name="Google Shape;2274;p34">
            <a:extLst>
              <a:ext uri="{FF2B5EF4-FFF2-40B4-BE49-F238E27FC236}">
                <a16:creationId xmlns:a16="http://schemas.microsoft.com/office/drawing/2014/main" id="{8D886F4E-6AE2-4A9A-A77E-7A2B0648612A}"/>
              </a:ext>
            </a:extLst>
          </p:cNvPr>
          <p:cNvSpPr txBox="1"/>
          <p:nvPr/>
        </p:nvSpPr>
        <p:spPr>
          <a:xfrm>
            <a:off x="830553" y="1456316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62" name="Google Shape;2275;p34">
            <a:extLst>
              <a:ext uri="{FF2B5EF4-FFF2-40B4-BE49-F238E27FC236}">
                <a16:creationId xmlns:a16="http://schemas.microsoft.com/office/drawing/2014/main" id="{4E2C414D-0CF4-4D33-A1EA-6478A68EF8BD}"/>
              </a:ext>
            </a:extLst>
          </p:cNvPr>
          <p:cNvSpPr txBox="1"/>
          <p:nvPr/>
        </p:nvSpPr>
        <p:spPr>
          <a:xfrm>
            <a:off x="1786658" y="1458911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3" name="Google Shape;2276;p34">
            <a:extLst>
              <a:ext uri="{FF2B5EF4-FFF2-40B4-BE49-F238E27FC236}">
                <a16:creationId xmlns:a16="http://schemas.microsoft.com/office/drawing/2014/main" id="{9B8A2A4F-745B-442D-813A-99D9EC7CEC76}"/>
              </a:ext>
            </a:extLst>
          </p:cNvPr>
          <p:cNvSpPr txBox="1"/>
          <p:nvPr/>
        </p:nvSpPr>
        <p:spPr>
          <a:xfrm>
            <a:off x="2751546" y="1457402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4" name="Google Shape;2277;p34">
            <a:extLst>
              <a:ext uri="{FF2B5EF4-FFF2-40B4-BE49-F238E27FC236}">
                <a16:creationId xmlns:a16="http://schemas.microsoft.com/office/drawing/2014/main" id="{C00C614B-4254-4BD6-B3DE-64AC876EC0F9}"/>
              </a:ext>
            </a:extLst>
          </p:cNvPr>
          <p:cNvSpPr txBox="1"/>
          <p:nvPr/>
        </p:nvSpPr>
        <p:spPr>
          <a:xfrm>
            <a:off x="3797056" y="1449840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5" name="Google Shape;2278;p34">
            <a:extLst>
              <a:ext uri="{FF2B5EF4-FFF2-40B4-BE49-F238E27FC236}">
                <a16:creationId xmlns:a16="http://schemas.microsoft.com/office/drawing/2014/main" id="{E147CEC9-5201-4A80-B57B-62901E0290FA}"/>
              </a:ext>
            </a:extLst>
          </p:cNvPr>
          <p:cNvSpPr txBox="1"/>
          <p:nvPr/>
        </p:nvSpPr>
        <p:spPr>
          <a:xfrm>
            <a:off x="4766771" y="1441406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6" name="Google Shape;2215;p34">
            <a:extLst>
              <a:ext uri="{FF2B5EF4-FFF2-40B4-BE49-F238E27FC236}">
                <a16:creationId xmlns:a16="http://schemas.microsoft.com/office/drawing/2014/main" id="{9D0108F1-530B-4588-9F2F-2CC4B301E891}"/>
              </a:ext>
            </a:extLst>
          </p:cNvPr>
          <p:cNvSpPr/>
          <p:nvPr/>
        </p:nvSpPr>
        <p:spPr>
          <a:xfrm>
            <a:off x="5651774" y="286957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67" name="Google Shape;2220;p34">
            <a:extLst>
              <a:ext uri="{FF2B5EF4-FFF2-40B4-BE49-F238E27FC236}">
                <a16:creationId xmlns:a16="http://schemas.microsoft.com/office/drawing/2014/main" id="{F103E1D1-4B19-485F-8A55-C7F60476D72F}"/>
              </a:ext>
            </a:extLst>
          </p:cNvPr>
          <p:cNvCxnSpPr>
            <a:stCxn id="66" idx="0"/>
            <a:endCxn id="68" idx="2"/>
          </p:cNvCxnSpPr>
          <p:nvPr/>
        </p:nvCxnSpPr>
        <p:spPr>
          <a:xfrm flipV="1">
            <a:off x="5879324" y="2602725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2221;p34">
            <a:extLst>
              <a:ext uri="{FF2B5EF4-FFF2-40B4-BE49-F238E27FC236}">
                <a16:creationId xmlns:a16="http://schemas.microsoft.com/office/drawing/2014/main" id="{AA5CF829-C9E6-438D-A8ED-1C2BE755B97E}"/>
              </a:ext>
            </a:extLst>
          </p:cNvPr>
          <p:cNvSpPr/>
          <p:nvPr/>
        </p:nvSpPr>
        <p:spPr>
          <a:xfrm>
            <a:off x="5592074" y="239842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69" name="Google Shape;2224;p34">
            <a:extLst>
              <a:ext uri="{FF2B5EF4-FFF2-40B4-BE49-F238E27FC236}">
                <a16:creationId xmlns:a16="http://schemas.microsoft.com/office/drawing/2014/main" id="{6374FE72-2DB0-4384-B948-E236B5EE8146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878630" y="3285672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2228;p34">
            <a:extLst>
              <a:ext uri="{FF2B5EF4-FFF2-40B4-BE49-F238E27FC236}">
                <a16:creationId xmlns:a16="http://schemas.microsoft.com/office/drawing/2014/main" id="{CB5F0FBB-5C5C-4372-BC49-35ABD14CE1B4}"/>
              </a:ext>
            </a:extLst>
          </p:cNvPr>
          <p:cNvCxnSpPr>
            <a:cxnSpLocks/>
            <a:stCxn id="68" idx="0"/>
          </p:cNvCxnSpPr>
          <p:nvPr/>
        </p:nvCxnSpPr>
        <p:spPr>
          <a:xfrm rot="10800000">
            <a:off x="5879324" y="215422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2269;p34">
            <a:extLst>
              <a:ext uri="{FF2B5EF4-FFF2-40B4-BE49-F238E27FC236}">
                <a16:creationId xmlns:a16="http://schemas.microsoft.com/office/drawing/2014/main" id="{63F22490-8969-4DF9-AAE5-B27DA2A5965A}"/>
              </a:ext>
            </a:extLst>
          </p:cNvPr>
          <p:cNvSpPr txBox="1"/>
          <p:nvPr/>
        </p:nvSpPr>
        <p:spPr>
          <a:xfrm>
            <a:off x="5640848" y="2596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72" name="Google Shape;2216;p34">
            <a:extLst>
              <a:ext uri="{FF2B5EF4-FFF2-40B4-BE49-F238E27FC236}">
                <a16:creationId xmlns:a16="http://schemas.microsoft.com/office/drawing/2014/main" id="{A9AB5A7A-717A-4680-8EDA-5DBA1687D924}"/>
              </a:ext>
            </a:extLst>
          </p:cNvPr>
          <p:cNvCxnSpPr>
            <a:cxnSpLocks/>
            <a:stCxn id="108" idx="3"/>
            <a:endCxn id="73" idx="1"/>
          </p:cNvCxnSpPr>
          <p:nvPr/>
        </p:nvCxnSpPr>
        <p:spPr>
          <a:xfrm>
            <a:off x="5168762" y="1759792"/>
            <a:ext cx="421497" cy="18399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3" name="Google Shape;2251;p34">
            <a:extLst>
              <a:ext uri="{FF2B5EF4-FFF2-40B4-BE49-F238E27FC236}">
                <a16:creationId xmlns:a16="http://schemas.microsoft.com/office/drawing/2014/main" id="{8C686672-7D41-47CE-BA0C-B406036BDE85}"/>
              </a:ext>
            </a:extLst>
          </p:cNvPr>
          <p:cNvSpPr/>
          <p:nvPr/>
        </p:nvSpPr>
        <p:spPr>
          <a:xfrm>
            <a:off x="5590259" y="35016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74" name="Google Shape;2268;p34">
            <a:extLst>
              <a:ext uri="{FF2B5EF4-FFF2-40B4-BE49-F238E27FC236}">
                <a16:creationId xmlns:a16="http://schemas.microsoft.com/office/drawing/2014/main" id="{FC71D892-A4B9-4D18-AEF2-65DF5D7CED0B}"/>
              </a:ext>
            </a:extLst>
          </p:cNvPr>
          <p:cNvSpPr txBox="1"/>
          <p:nvPr/>
        </p:nvSpPr>
        <p:spPr>
          <a:xfrm>
            <a:off x="6092383" y="2853392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75" name="Google Shape;2256;p34">
            <a:extLst>
              <a:ext uri="{FF2B5EF4-FFF2-40B4-BE49-F238E27FC236}">
                <a16:creationId xmlns:a16="http://schemas.microsoft.com/office/drawing/2014/main" id="{1BB5962E-A937-418F-9B1B-A8979B1A17A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99874" y="307492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880CB5D0-03D8-4010-8845-C2934513CBC5}"/>
              </a:ext>
            </a:extLst>
          </p:cNvPr>
          <p:cNvSpPr txBox="1"/>
          <p:nvPr/>
        </p:nvSpPr>
        <p:spPr>
          <a:xfrm>
            <a:off x="5650783" y="1471788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7FA8206-743F-432B-A38A-9E55CD5A1ADB}"/>
              </a:ext>
            </a:extLst>
          </p:cNvPr>
          <p:cNvSpPr txBox="1"/>
          <p:nvPr/>
        </p:nvSpPr>
        <p:spPr>
          <a:xfrm>
            <a:off x="2454734" y="1360778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8C95C4-A8D6-4BF0-9E9C-A788E277A076}"/>
              </a:ext>
            </a:extLst>
          </p:cNvPr>
          <p:cNvSpPr txBox="1"/>
          <p:nvPr/>
        </p:nvSpPr>
        <p:spPr>
          <a:xfrm>
            <a:off x="6009321" y="1364736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9" name="Google Shape;2257;p34">
            <a:extLst>
              <a:ext uri="{FF2B5EF4-FFF2-40B4-BE49-F238E27FC236}">
                <a16:creationId xmlns:a16="http://schemas.microsoft.com/office/drawing/2014/main" id="{292C8B49-A0CE-4208-B2C4-ED010C485903}"/>
              </a:ext>
            </a:extLst>
          </p:cNvPr>
          <p:cNvSpPr/>
          <p:nvPr/>
        </p:nvSpPr>
        <p:spPr>
          <a:xfrm>
            <a:off x="7143836" y="287422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80" name="Google Shape;2251;p34">
            <a:extLst>
              <a:ext uri="{FF2B5EF4-FFF2-40B4-BE49-F238E27FC236}">
                <a16:creationId xmlns:a16="http://schemas.microsoft.com/office/drawing/2014/main" id="{2A6FA8BE-D53C-4D0C-A2F3-4F72BAB33197}"/>
              </a:ext>
            </a:extLst>
          </p:cNvPr>
          <p:cNvSpPr/>
          <p:nvPr/>
        </p:nvSpPr>
        <p:spPr>
          <a:xfrm>
            <a:off x="7087918" y="350551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81" name="Google Shape;2258;p34">
            <a:extLst>
              <a:ext uri="{FF2B5EF4-FFF2-40B4-BE49-F238E27FC236}">
                <a16:creationId xmlns:a16="http://schemas.microsoft.com/office/drawing/2014/main" id="{E32F1501-E5CF-4220-A6AD-EB8FB64B9002}"/>
              </a:ext>
            </a:extLst>
          </p:cNvPr>
          <p:cNvCxnSpPr>
            <a:stCxn id="79" idx="0"/>
            <a:endCxn id="82" idx="2"/>
          </p:cNvCxnSpPr>
          <p:nvPr/>
        </p:nvCxnSpPr>
        <p:spPr>
          <a:xfrm flipV="1">
            <a:off x="7371386" y="261520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2259;p34">
            <a:extLst>
              <a:ext uri="{FF2B5EF4-FFF2-40B4-BE49-F238E27FC236}">
                <a16:creationId xmlns:a16="http://schemas.microsoft.com/office/drawing/2014/main" id="{D0B3C00E-D2F4-4D10-ABBD-42F20604411F}"/>
              </a:ext>
            </a:extLst>
          </p:cNvPr>
          <p:cNvSpPr/>
          <p:nvPr/>
        </p:nvSpPr>
        <p:spPr>
          <a:xfrm>
            <a:off x="7038236" y="241090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83" name="Google Shape;2261;p34">
            <a:extLst>
              <a:ext uri="{FF2B5EF4-FFF2-40B4-BE49-F238E27FC236}">
                <a16:creationId xmlns:a16="http://schemas.microsoft.com/office/drawing/2014/main" id="{4CF356B8-8EDF-498F-9571-B153C8BCAD83}"/>
              </a:ext>
            </a:extLst>
          </p:cNvPr>
          <p:cNvCxnSpPr>
            <a:cxnSpLocks/>
            <a:stCxn id="80" idx="0"/>
            <a:endCxn id="79" idx="2"/>
          </p:cNvCxnSpPr>
          <p:nvPr/>
        </p:nvCxnSpPr>
        <p:spPr>
          <a:xfrm flipH="1" flipV="1">
            <a:off x="7371386" y="3290325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2262;p34">
            <a:extLst>
              <a:ext uri="{FF2B5EF4-FFF2-40B4-BE49-F238E27FC236}">
                <a16:creationId xmlns:a16="http://schemas.microsoft.com/office/drawing/2014/main" id="{7D8FBFAD-8730-497B-A307-AF098547FA09}"/>
              </a:ext>
            </a:extLst>
          </p:cNvPr>
          <p:cNvCxnSpPr>
            <a:cxnSpLocks/>
            <a:stCxn id="82" idx="0"/>
          </p:cNvCxnSpPr>
          <p:nvPr/>
        </p:nvCxnSpPr>
        <p:spPr>
          <a:xfrm rot="10800000">
            <a:off x="7371386" y="215800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273;p34">
            <a:extLst>
              <a:ext uri="{FF2B5EF4-FFF2-40B4-BE49-F238E27FC236}">
                <a16:creationId xmlns:a16="http://schemas.microsoft.com/office/drawing/2014/main" id="{5E8B9177-83DE-4E52-8974-8CBA97AA0C7A}"/>
              </a:ext>
            </a:extLst>
          </p:cNvPr>
          <p:cNvSpPr txBox="1"/>
          <p:nvPr/>
        </p:nvSpPr>
        <p:spPr>
          <a:xfrm>
            <a:off x="7038237" y="2613171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86" name="Google Shape;2278;p34">
            <a:extLst>
              <a:ext uri="{FF2B5EF4-FFF2-40B4-BE49-F238E27FC236}">
                <a16:creationId xmlns:a16="http://schemas.microsoft.com/office/drawing/2014/main" id="{BEC705B9-FF87-4D74-BE0D-43C7D8DE884D}"/>
              </a:ext>
            </a:extLst>
          </p:cNvPr>
          <p:cNvSpPr txBox="1"/>
          <p:nvPr/>
        </p:nvSpPr>
        <p:spPr>
          <a:xfrm>
            <a:off x="7155907" y="1446395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63EB39B-ACBD-4275-95D9-9B9EDC6F1F97}"/>
              </a:ext>
            </a:extLst>
          </p:cNvPr>
          <p:cNvSpPr txBox="1"/>
          <p:nvPr/>
        </p:nvSpPr>
        <p:spPr>
          <a:xfrm>
            <a:off x="6534747" y="2874941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sp>
        <p:nvSpPr>
          <p:cNvPr id="90" name="Google Shape;2269;p34">
            <a:extLst>
              <a:ext uri="{FF2B5EF4-FFF2-40B4-BE49-F238E27FC236}">
                <a16:creationId xmlns:a16="http://schemas.microsoft.com/office/drawing/2014/main" id="{E929CD57-64DD-4C11-98EC-BF3997B415E8}"/>
              </a:ext>
            </a:extLst>
          </p:cNvPr>
          <p:cNvSpPr txBox="1"/>
          <p:nvPr/>
        </p:nvSpPr>
        <p:spPr>
          <a:xfrm>
            <a:off x="800371" y="210818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91" name="Google Shape;2269;p34">
            <a:extLst>
              <a:ext uri="{FF2B5EF4-FFF2-40B4-BE49-F238E27FC236}">
                <a16:creationId xmlns:a16="http://schemas.microsoft.com/office/drawing/2014/main" id="{B0E6D634-0522-47A6-A12C-550E2E0377C8}"/>
              </a:ext>
            </a:extLst>
          </p:cNvPr>
          <p:cNvSpPr txBox="1"/>
          <p:nvPr/>
        </p:nvSpPr>
        <p:spPr>
          <a:xfrm>
            <a:off x="1769096" y="210369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93" name="Google Shape;2217;p34">
            <a:extLst>
              <a:ext uri="{FF2B5EF4-FFF2-40B4-BE49-F238E27FC236}">
                <a16:creationId xmlns:a16="http://schemas.microsoft.com/office/drawing/2014/main" id="{6463E6D3-4AD4-46BD-86A7-DD35C3316A09}"/>
              </a:ext>
            </a:extLst>
          </p:cNvPr>
          <p:cNvSpPr/>
          <p:nvPr/>
        </p:nvSpPr>
        <p:spPr>
          <a:xfrm>
            <a:off x="817765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4" name="Google Shape;2228;p34">
            <a:extLst>
              <a:ext uri="{FF2B5EF4-FFF2-40B4-BE49-F238E27FC236}">
                <a16:creationId xmlns:a16="http://schemas.microsoft.com/office/drawing/2014/main" id="{ADA2E8CD-A3C2-442F-BE73-6ECC877B3604}"/>
              </a:ext>
            </a:extLst>
          </p:cNvPr>
          <p:cNvCxnSpPr>
            <a:cxnSpLocks/>
            <a:stCxn id="11" idx="0"/>
            <a:endCxn id="93" idx="2"/>
          </p:cNvCxnSpPr>
          <p:nvPr/>
        </p:nvCxnSpPr>
        <p:spPr>
          <a:xfrm flipH="1" flipV="1">
            <a:off x="1045315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2217;p34">
            <a:extLst>
              <a:ext uri="{FF2B5EF4-FFF2-40B4-BE49-F238E27FC236}">
                <a16:creationId xmlns:a16="http://schemas.microsoft.com/office/drawing/2014/main" id="{6CAFD548-A74F-4F02-9306-7BB345976E12}"/>
              </a:ext>
            </a:extLst>
          </p:cNvPr>
          <p:cNvSpPr/>
          <p:nvPr/>
        </p:nvSpPr>
        <p:spPr>
          <a:xfrm>
            <a:off x="1795154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6" name="Google Shape;2217;p34">
            <a:extLst>
              <a:ext uri="{FF2B5EF4-FFF2-40B4-BE49-F238E27FC236}">
                <a16:creationId xmlns:a16="http://schemas.microsoft.com/office/drawing/2014/main" id="{3A589B22-1415-44B5-8E2A-FAA759475510}"/>
              </a:ext>
            </a:extLst>
          </p:cNvPr>
          <p:cNvSpPr/>
          <p:nvPr/>
        </p:nvSpPr>
        <p:spPr>
          <a:xfrm>
            <a:off x="1794773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7" name="Google Shape;2228;p34">
            <a:extLst>
              <a:ext uri="{FF2B5EF4-FFF2-40B4-BE49-F238E27FC236}">
                <a16:creationId xmlns:a16="http://schemas.microsoft.com/office/drawing/2014/main" id="{7AA2F5A4-BA64-41BC-8F53-B85AA32F8667}"/>
              </a:ext>
            </a:extLst>
          </p:cNvPr>
          <p:cNvCxnSpPr>
            <a:cxnSpLocks/>
            <a:stCxn id="95" idx="0"/>
            <a:endCxn id="96" idx="2"/>
          </p:cNvCxnSpPr>
          <p:nvPr/>
        </p:nvCxnSpPr>
        <p:spPr>
          <a:xfrm flipH="1" flipV="1">
            <a:off x="2022323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2217;p34">
            <a:extLst>
              <a:ext uri="{FF2B5EF4-FFF2-40B4-BE49-F238E27FC236}">
                <a16:creationId xmlns:a16="http://schemas.microsoft.com/office/drawing/2014/main" id="{7D037C34-BB91-4500-9C64-B9B281B722DF}"/>
              </a:ext>
            </a:extLst>
          </p:cNvPr>
          <p:cNvSpPr/>
          <p:nvPr/>
        </p:nvSpPr>
        <p:spPr>
          <a:xfrm>
            <a:off x="2751926" y="202369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9" name="Google Shape;2269;p34">
            <a:extLst>
              <a:ext uri="{FF2B5EF4-FFF2-40B4-BE49-F238E27FC236}">
                <a16:creationId xmlns:a16="http://schemas.microsoft.com/office/drawing/2014/main" id="{355C23C9-AD1D-477E-A81F-8F4B8895415E}"/>
              </a:ext>
            </a:extLst>
          </p:cNvPr>
          <p:cNvSpPr txBox="1"/>
          <p:nvPr/>
        </p:nvSpPr>
        <p:spPr>
          <a:xfrm>
            <a:off x="2734151" y="21026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100" name="Google Shape;2217;p34">
            <a:extLst>
              <a:ext uri="{FF2B5EF4-FFF2-40B4-BE49-F238E27FC236}">
                <a16:creationId xmlns:a16="http://schemas.microsoft.com/office/drawing/2014/main" id="{BAC88480-E898-4F11-A798-70A783536583}"/>
              </a:ext>
            </a:extLst>
          </p:cNvPr>
          <p:cNvSpPr/>
          <p:nvPr/>
        </p:nvSpPr>
        <p:spPr>
          <a:xfrm>
            <a:off x="2751545" y="170199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1" name="Google Shape;2228;p34">
            <a:extLst>
              <a:ext uri="{FF2B5EF4-FFF2-40B4-BE49-F238E27FC236}">
                <a16:creationId xmlns:a16="http://schemas.microsoft.com/office/drawing/2014/main" id="{D28ED777-1B05-4846-84FC-D7552EAEC4EE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flipH="1" flipV="1">
            <a:off x="2979096" y="183617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2217;p34">
            <a:extLst>
              <a:ext uri="{FF2B5EF4-FFF2-40B4-BE49-F238E27FC236}">
                <a16:creationId xmlns:a16="http://schemas.microsoft.com/office/drawing/2014/main" id="{ADC6FCDC-CEED-4CC6-98A2-D3C8317B6906}"/>
              </a:ext>
            </a:extLst>
          </p:cNvPr>
          <p:cNvSpPr/>
          <p:nvPr/>
        </p:nvSpPr>
        <p:spPr>
          <a:xfrm>
            <a:off x="3743189" y="202330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3" name="Google Shape;2269;p34">
            <a:extLst>
              <a:ext uri="{FF2B5EF4-FFF2-40B4-BE49-F238E27FC236}">
                <a16:creationId xmlns:a16="http://schemas.microsoft.com/office/drawing/2014/main" id="{CAD152BF-6DC8-4847-8FE1-A3D46EEEF970}"/>
              </a:ext>
            </a:extLst>
          </p:cNvPr>
          <p:cNvSpPr txBox="1"/>
          <p:nvPr/>
        </p:nvSpPr>
        <p:spPr>
          <a:xfrm>
            <a:off x="3725414" y="210227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104" name="Google Shape;2217;p34">
            <a:extLst>
              <a:ext uri="{FF2B5EF4-FFF2-40B4-BE49-F238E27FC236}">
                <a16:creationId xmlns:a16="http://schemas.microsoft.com/office/drawing/2014/main" id="{2B10858E-2C2E-4361-9AC3-76B62921F178}"/>
              </a:ext>
            </a:extLst>
          </p:cNvPr>
          <p:cNvSpPr/>
          <p:nvPr/>
        </p:nvSpPr>
        <p:spPr>
          <a:xfrm>
            <a:off x="3742808" y="170159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5" name="Google Shape;2228;p34">
            <a:extLst>
              <a:ext uri="{FF2B5EF4-FFF2-40B4-BE49-F238E27FC236}">
                <a16:creationId xmlns:a16="http://schemas.microsoft.com/office/drawing/2014/main" id="{8D3B51CB-5E69-4864-B797-A758F51A0152}"/>
              </a:ext>
            </a:extLst>
          </p:cNvPr>
          <p:cNvCxnSpPr>
            <a:cxnSpLocks/>
            <a:stCxn id="102" idx="0"/>
            <a:endCxn id="104" idx="2"/>
          </p:cNvCxnSpPr>
          <p:nvPr/>
        </p:nvCxnSpPr>
        <p:spPr>
          <a:xfrm flipH="1" flipV="1">
            <a:off x="3970359" y="183577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2217;p34">
            <a:extLst>
              <a:ext uri="{FF2B5EF4-FFF2-40B4-BE49-F238E27FC236}">
                <a16:creationId xmlns:a16="http://schemas.microsoft.com/office/drawing/2014/main" id="{34BF4DC8-BC17-4266-BDBF-BB33C84F53CD}"/>
              </a:ext>
            </a:extLst>
          </p:cNvPr>
          <p:cNvSpPr/>
          <p:nvPr/>
        </p:nvSpPr>
        <p:spPr>
          <a:xfrm>
            <a:off x="4714043" y="201440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7" name="Google Shape;2269;p34">
            <a:extLst>
              <a:ext uri="{FF2B5EF4-FFF2-40B4-BE49-F238E27FC236}">
                <a16:creationId xmlns:a16="http://schemas.microsoft.com/office/drawing/2014/main" id="{5C5781F0-4815-4000-BF76-86EF4F13B4AA}"/>
              </a:ext>
            </a:extLst>
          </p:cNvPr>
          <p:cNvSpPr txBox="1"/>
          <p:nvPr/>
        </p:nvSpPr>
        <p:spPr>
          <a:xfrm>
            <a:off x="4696268" y="209338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108" name="Google Shape;2217;p34">
            <a:extLst>
              <a:ext uri="{FF2B5EF4-FFF2-40B4-BE49-F238E27FC236}">
                <a16:creationId xmlns:a16="http://schemas.microsoft.com/office/drawing/2014/main" id="{3C545800-2616-4607-96AD-1C5CFE0779D9}"/>
              </a:ext>
            </a:extLst>
          </p:cNvPr>
          <p:cNvSpPr/>
          <p:nvPr/>
        </p:nvSpPr>
        <p:spPr>
          <a:xfrm>
            <a:off x="4713662" y="169270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9" name="Google Shape;2228;p34">
            <a:extLst>
              <a:ext uri="{FF2B5EF4-FFF2-40B4-BE49-F238E27FC236}">
                <a16:creationId xmlns:a16="http://schemas.microsoft.com/office/drawing/2014/main" id="{69530BC0-1CD2-4448-BDCB-DFBFB9528AAF}"/>
              </a:ext>
            </a:extLst>
          </p:cNvPr>
          <p:cNvCxnSpPr>
            <a:cxnSpLocks/>
            <a:stCxn id="106" idx="0"/>
            <a:endCxn id="108" idx="2"/>
          </p:cNvCxnSpPr>
          <p:nvPr/>
        </p:nvCxnSpPr>
        <p:spPr>
          <a:xfrm flipH="1" flipV="1">
            <a:off x="4941213" y="182688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2217;p34">
            <a:extLst>
              <a:ext uri="{FF2B5EF4-FFF2-40B4-BE49-F238E27FC236}">
                <a16:creationId xmlns:a16="http://schemas.microsoft.com/office/drawing/2014/main" id="{D3600BBA-B14D-4E15-8B69-DA4134064303}"/>
              </a:ext>
            </a:extLst>
          </p:cNvPr>
          <p:cNvSpPr/>
          <p:nvPr/>
        </p:nvSpPr>
        <p:spPr>
          <a:xfrm>
            <a:off x="5648501" y="202415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1" name="Google Shape;2269;p34">
            <a:extLst>
              <a:ext uri="{FF2B5EF4-FFF2-40B4-BE49-F238E27FC236}">
                <a16:creationId xmlns:a16="http://schemas.microsoft.com/office/drawing/2014/main" id="{3094D872-86E1-4F58-987D-7093BE8ADDE5}"/>
              </a:ext>
            </a:extLst>
          </p:cNvPr>
          <p:cNvSpPr txBox="1"/>
          <p:nvPr/>
        </p:nvSpPr>
        <p:spPr>
          <a:xfrm>
            <a:off x="5630726" y="210313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112" name="Google Shape;2217;p34">
            <a:extLst>
              <a:ext uri="{FF2B5EF4-FFF2-40B4-BE49-F238E27FC236}">
                <a16:creationId xmlns:a16="http://schemas.microsoft.com/office/drawing/2014/main" id="{CDFD504F-9527-4306-950B-3C552BA3D0E8}"/>
              </a:ext>
            </a:extLst>
          </p:cNvPr>
          <p:cNvSpPr/>
          <p:nvPr/>
        </p:nvSpPr>
        <p:spPr>
          <a:xfrm>
            <a:off x="5648120" y="170245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3" name="Google Shape;2228;p34">
            <a:extLst>
              <a:ext uri="{FF2B5EF4-FFF2-40B4-BE49-F238E27FC236}">
                <a16:creationId xmlns:a16="http://schemas.microsoft.com/office/drawing/2014/main" id="{06FEE4E0-6469-4971-B9D5-FD2C83F7E087}"/>
              </a:ext>
            </a:extLst>
          </p:cNvPr>
          <p:cNvCxnSpPr>
            <a:cxnSpLocks/>
            <a:stCxn id="110" idx="0"/>
            <a:endCxn id="112" idx="2"/>
          </p:cNvCxnSpPr>
          <p:nvPr/>
        </p:nvCxnSpPr>
        <p:spPr>
          <a:xfrm flipH="1" flipV="1">
            <a:off x="5875671" y="183663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2217;p34">
            <a:extLst>
              <a:ext uri="{FF2B5EF4-FFF2-40B4-BE49-F238E27FC236}">
                <a16:creationId xmlns:a16="http://schemas.microsoft.com/office/drawing/2014/main" id="{1785D070-BBA6-4EA4-ACEE-FDA246E32A47}"/>
              </a:ext>
            </a:extLst>
          </p:cNvPr>
          <p:cNvSpPr/>
          <p:nvPr/>
        </p:nvSpPr>
        <p:spPr>
          <a:xfrm>
            <a:off x="7124473" y="201438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5" name="Google Shape;2269;p34">
            <a:extLst>
              <a:ext uri="{FF2B5EF4-FFF2-40B4-BE49-F238E27FC236}">
                <a16:creationId xmlns:a16="http://schemas.microsoft.com/office/drawing/2014/main" id="{9AF52BAC-183A-40AF-810F-0DA25F47F28A}"/>
              </a:ext>
            </a:extLst>
          </p:cNvPr>
          <p:cNvSpPr txBox="1"/>
          <p:nvPr/>
        </p:nvSpPr>
        <p:spPr>
          <a:xfrm>
            <a:off x="7038236" y="2093357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116" name="Google Shape;2217;p34">
            <a:extLst>
              <a:ext uri="{FF2B5EF4-FFF2-40B4-BE49-F238E27FC236}">
                <a16:creationId xmlns:a16="http://schemas.microsoft.com/office/drawing/2014/main" id="{B04077D9-21EF-4F92-B127-C455769CA57F}"/>
              </a:ext>
            </a:extLst>
          </p:cNvPr>
          <p:cNvSpPr/>
          <p:nvPr/>
        </p:nvSpPr>
        <p:spPr>
          <a:xfrm>
            <a:off x="7124092" y="169267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7" name="Google Shape;2228;p34">
            <a:extLst>
              <a:ext uri="{FF2B5EF4-FFF2-40B4-BE49-F238E27FC236}">
                <a16:creationId xmlns:a16="http://schemas.microsoft.com/office/drawing/2014/main" id="{327EEE03-0E4A-4DF3-80BE-781835056C3B}"/>
              </a:ext>
            </a:extLst>
          </p:cNvPr>
          <p:cNvCxnSpPr>
            <a:cxnSpLocks/>
            <a:stCxn id="114" idx="0"/>
            <a:endCxn id="116" idx="2"/>
          </p:cNvCxnSpPr>
          <p:nvPr/>
        </p:nvCxnSpPr>
        <p:spPr>
          <a:xfrm flipH="1" flipV="1">
            <a:off x="7351642" y="182685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2256;p34">
            <a:extLst>
              <a:ext uri="{FF2B5EF4-FFF2-40B4-BE49-F238E27FC236}">
                <a16:creationId xmlns:a16="http://schemas.microsoft.com/office/drawing/2014/main" id="{CB73A5CC-5FB3-49BE-91AD-1473E963EA30}"/>
              </a:ext>
            </a:extLst>
          </p:cNvPr>
          <p:cNvCxnSpPr>
            <a:cxnSpLocks/>
          </p:cNvCxnSpPr>
          <p:nvPr/>
        </p:nvCxnSpPr>
        <p:spPr>
          <a:xfrm>
            <a:off x="7754574" y="3070517"/>
            <a:ext cx="45936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2215;p34">
            <a:extLst>
              <a:ext uri="{FF2B5EF4-FFF2-40B4-BE49-F238E27FC236}">
                <a16:creationId xmlns:a16="http://schemas.microsoft.com/office/drawing/2014/main" id="{D20316D3-9A80-491C-BE37-805AFCF67508}"/>
              </a:ext>
            </a:extLst>
          </p:cNvPr>
          <p:cNvSpPr/>
          <p:nvPr/>
        </p:nvSpPr>
        <p:spPr>
          <a:xfrm>
            <a:off x="8271188" y="2760347"/>
            <a:ext cx="711785" cy="608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N</a:t>
            </a:r>
            <a:r>
              <a:rPr lang="en" sz="900" b="1" dirty="0"/>
              <a:t>ode</a:t>
            </a:r>
          </a:p>
          <a:p>
            <a:pPr algn="ctr"/>
            <a:r>
              <a:rPr lang="en" sz="900" b="1" dirty="0"/>
              <a:t>Classfication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49C968B-5F87-49EA-AFEA-6139ECC5789B}"/>
              </a:ext>
            </a:extLst>
          </p:cNvPr>
          <p:cNvSpPr txBox="1"/>
          <p:nvPr/>
        </p:nvSpPr>
        <p:spPr>
          <a:xfrm>
            <a:off x="25243" y="3872604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Policy model</a:t>
            </a:r>
            <a:endParaRPr lang="zh-CN" altLang="en-US" sz="1050" b="1" dirty="0"/>
          </a:p>
        </p:txBody>
      </p:sp>
      <p:cxnSp>
        <p:nvCxnSpPr>
          <p:cNvPr id="144" name="Google Shape;2224;p34">
            <a:extLst>
              <a:ext uri="{FF2B5EF4-FFF2-40B4-BE49-F238E27FC236}">
                <a16:creationId xmlns:a16="http://schemas.microsoft.com/office/drawing/2014/main" id="{604394AA-E009-4229-9101-4916C987CD1D}"/>
              </a:ext>
            </a:extLst>
          </p:cNvPr>
          <p:cNvCxnSpPr>
            <a:cxnSpLocks/>
          </p:cNvCxnSpPr>
          <p:nvPr/>
        </p:nvCxnSpPr>
        <p:spPr>
          <a:xfrm flipV="1">
            <a:off x="464470" y="3324685"/>
            <a:ext cx="333162" cy="54791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251FFB0-21BB-46FE-9B10-E1F720FD1DC5}"/>
              </a:ext>
            </a:extLst>
          </p:cNvPr>
          <p:cNvSpPr txBox="1"/>
          <p:nvPr/>
        </p:nvSpPr>
        <p:spPr>
          <a:xfrm>
            <a:off x="504197" y="951260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A1</a:t>
            </a:r>
            <a:endParaRPr lang="zh-CN" altLang="en-US" sz="1050" b="1" dirty="0"/>
          </a:p>
        </p:txBody>
      </p:sp>
      <p:cxnSp>
        <p:nvCxnSpPr>
          <p:cNvPr id="153" name="Google Shape;2224;p34">
            <a:extLst>
              <a:ext uri="{FF2B5EF4-FFF2-40B4-BE49-F238E27FC236}">
                <a16:creationId xmlns:a16="http://schemas.microsoft.com/office/drawing/2014/main" id="{451AEAB1-E6FC-4FC8-B07B-0AE68F7AFCF4}"/>
              </a:ext>
            </a:extLst>
          </p:cNvPr>
          <p:cNvCxnSpPr>
            <a:cxnSpLocks/>
          </p:cNvCxnSpPr>
          <p:nvPr/>
        </p:nvCxnSpPr>
        <p:spPr>
          <a:xfrm>
            <a:off x="793960" y="1161658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Google Shape;2224;p34">
            <a:extLst>
              <a:ext uri="{FF2B5EF4-FFF2-40B4-BE49-F238E27FC236}">
                <a16:creationId xmlns:a16="http://schemas.microsoft.com/office/drawing/2014/main" id="{4FB855B1-B8F8-4CAE-8A31-C24F519C6120}"/>
              </a:ext>
            </a:extLst>
          </p:cNvPr>
          <p:cNvCxnSpPr>
            <a:cxnSpLocks/>
          </p:cNvCxnSpPr>
          <p:nvPr/>
        </p:nvCxnSpPr>
        <p:spPr>
          <a:xfrm>
            <a:off x="1765672" y="1131533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1AA6C39-A5BD-4417-B782-1A9096A8FD69}"/>
              </a:ext>
            </a:extLst>
          </p:cNvPr>
          <p:cNvSpPr txBox="1"/>
          <p:nvPr/>
        </p:nvSpPr>
        <p:spPr>
          <a:xfrm>
            <a:off x="7729422" y="3773102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Environment</a:t>
            </a:r>
            <a:endParaRPr lang="zh-CN" altLang="en-US" sz="105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17EAB268-FB9B-4C06-AC70-D7AFB25BA2DD}"/>
              </a:ext>
            </a:extLst>
          </p:cNvPr>
          <p:cNvSpPr txBox="1"/>
          <p:nvPr/>
        </p:nvSpPr>
        <p:spPr>
          <a:xfrm>
            <a:off x="153179" y="196057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P1</a:t>
            </a:r>
            <a:endParaRPr lang="zh-CN" altLang="en-US" sz="1050" b="1" dirty="0"/>
          </a:p>
        </p:txBody>
      </p:sp>
      <p:cxnSp>
        <p:nvCxnSpPr>
          <p:cNvPr id="163" name="Google Shape;2224;p34">
            <a:extLst>
              <a:ext uri="{FF2B5EF4-FFF2-40B4-BE49-F238E27FC236}">
                <a16:creationId xmlns:a16="http://schemas.microsoft.com/office/drawing/2014/main" id="{5805C436-78BA-4893-B5CB-9885E59760AA}"/>
              </a:ext>
            </a:extLst>
          </p:cNvPr>
          <p:cNvCxnSpPr>
            <a:cxnSpLocks/>
            <a:stCxn id="162" idx="3"/>
            <a:endCxn id="11" idx="1"/>
          </p:cNvCxnSpPr>
          <p:nvPr/>
        </p:nvCxnSpPr>
        <p:spPr>
          <a:xfrm>
            <a:off x="502955" y="2087528"/>
            <a:ext cx="315191" cy="87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2026560-0C55-4C9B-B1B2-83F69C683A70}"/>
              </a:ext>
            </a:extLst>
          </p:cNvPr>
          <p:cNvSpPr txBox="1"/>
          <p:nvPr/>
        </p:nvSpPr>
        <p:spPr>
          <a:xfrm>
            <a:off x="1566359" y="90140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A2</a:t>
            </a:r>
            <a:endParaRPr lang="zh-CN" altLang="en-US" sz="1050" b="1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D3D044D-4A83-4ACB-8FFF-5E05711D0302}"/>
              </a:ext>
            </a:extLst>
          </p:cNvPr>
          <p:cNvSpPr txBox="1"/>
          <p:nvPr/>
        </p:nvSpPr>
        <p:spPr>
          <a:xfrm>
            <a:off x="1294209" y="2049649"/>
            <a:ext cx="4005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P2</a:t>
            </a:r>
            <a:endParaRPr lang="zh-CN" altLang="en-US" sz="1050" b="1" dirty="0"/>
          </a:p>
        </p:txBody>
      </p:sp>
      <p:cxnSp>
        <p:nvCxnSpPr>
          <p:cNvPr id="171" name="Google Shape;2224;p34">
            <a:extLst>
              <a:ext uri="{FF2B5EF4-FFF2-40B4-BE49-F238E27FC236}">
                <a16:creationId xmlns:a16="http://schemas.microsoft.com/office/drawing/2014/main" id="{AC98E329-7C43-47E3-B79B-A1D3F31DEE8D}"/>
              </a:ext>
            </a:extLst>
          </p:cNvPr>
          <p:cNvCxnSpPr>
            <a:cxnSpLocks/>
            <a:endCxn id="95" idx="1"/>
          </p:cNvCxnSpPr>
          <p:nvPr/>
        </p:nvCxnSpPr>
        <p:spPr>
          <a:xfrm flipV="1">
            <a:off x="1574451" y="2096300"/>
            <a:ext cx="220703" cy="8104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Google Shape;2224;p34">
            <a:extLst>
              <a:ext uri="{FF2B5EF4-FFF2-40B4-BE49-F238E27FC236}">
                <a16:creationId xmlns:a16="http://schemas.microsoft.com/office/drawing/2014/main" id="{257F1971-6C19-4958-86EF-76FAD898805C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8232926" y="3411384"/>
            <a:ext cx="348869" cy="36171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B79975-D57D-4F4E-B215-FEF542C5805B}"/>
              </a:ext>
            </a:extLst>
          </p:cNvPr>
          <p:cNvSpPr txBox="1"/>
          <p:nvPr/>
        </p:nvSpPr>
        <p:spPr>
          <a:xfrm>
            <a:off x="7562915" y="2877540"/>
            <a:ext cx="84029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/>
              <a:t>GNN structure</a:t>
            </a:r>
            <a:endParaRPr lang="zh-CN" altLang="en-US" sz="750" b="1" dirty="0"/>
          </a:p>
        </p:txBody>
      </p:sp>
      <p:cxnSp>
        <p:nvCxnSpPr>
          <p:cNvPr id="193" name="Google Shape;2256;p34">
            <a:extLst>
              <a:ext uri="{FF2B5EF4-FFF2-40B4-BE49-F238E27FC236}">
                <a16:creationId xmlns:a16="http://schemas.microsoft.com/office/drawing/2014/main" id="{E019449D-A9BB-46AA-BF44-6E1B226B9CEE}"/>
              </a:ext>
            </a:extLst>
          </p:cNvPr>
          <p:cNvCxnSpPr>
            <a:cxnSpLocks/>
          </p:cNvCxnSpPr>
          <p:nvPr/>
        </p:nvCxnSpPr>
        <p:spPr>
          <a:xfrm flipV="1">
            <a:off x="8643187" y="2396911"/>
            <a:ext cx="0" cy="33446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2E2360C-3023-45E6-9115-82D1B45A81C8}"/>
              </a:ext>
            </a:extLst>
          </p:cNvPr>
          <p:cNvSpPr txBox="1"/>
          <p:nvPr/>
        </p:nvSpPr>
        <p:spPr>
          <a:xfrm>
            <a:off x="8343629" y="2237569"/>
            <a:ext cx="6479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 err="1"/>
              <a:t>Val_Score</a:t>
            </a:r>
            <a:endParaRPr lang="zh-CN" altLang="en-US" sz="750" b="1" dirty="0"/>
          </a:p>
        </p:txBody>
      </p:sp>
      <p:cxnSp>
        <p:nvCxnSpPr>
          <p:cNvPr id="197" name="Google Shape;2224;p34">
            <a:extLst>
              <a:ext uri="{FF2B5EF4-FFF2-40B4-BE49-F238E27FC236}">
                <a16:creationId xmlns:a16="http://schemas.microsoft.com/office/drawing/2014/main" id="{29C5BD1E-645F-471B-83A4-28BCC2D81FFA}"/>
              </a:ext>
            </a:extLst>
          </p:cNvPr>
          <p:cNvCxnSpPr>
            <a:cxnSpLocks/>
          </p:cNvCxnSpPr>
          <p:nvPr/>
        </p:nvCxnSpPr>
        <p:spPr>
          <a:xfrm flipV="1">
            <a:off x="8620076" y="1856566"/>
            <a:ext cx="0" cy="386965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0" name="文本框 199">
            <a:extLst>
              <a:ext uri="{FF2B5EF4-FFF2-40B4-BE49-F238E27FC236}">
                <a16:creationId xmlns:a16="http://schemas.microsoft.com/office/drawing/2014/main" id="{347CFDF1-D0EA-4E40-8940-30FEDE58F450}"/>
              </a:ext>
            </a:extLst>
          </p:cNvPr>
          <p:cNvSpPr txBox="1"/>
          <p:nvPr/>
        </p:nvSpPr>
        <p:spPr>
          <a:xfrm>
            <a:off x="8235661" y="1569002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Reward</a:t>
            </a:r>
            <a:endParaRPr lang="zh-CN" altLang="en-US" sz="1050" b="1" dirty="0"/>
          </a:p>
        </p:txBody>
      </p:sp>
      <p:cxnSp>
        <p:nvCxnSpPr>
          <p:cNvPr id="201" name="Google Shape;2231;p34">
            <a:extLst>
              <a:ext uri="{FF2B5EF4-FFF2-40B4-BE49-F238E27FC236}">
                <a16:creationId xmlns:a16="http://schemas.microsoft.com/office/drawing/2014/main" id="{896F50D4-B268-4F8F-8112-DF79A931598F}"/>
              </a:ext>
            </a:extLst>
          </p:cNvPr>
          <p:cNvCxnSpPr>
            <a:cxnSpLocks/>
            <a:stCxn id="200" idx="0"/>
            <a:endCxn id="61" idx="0"/>
          </p:cNvCxnSpPr>
          <p:nvPr/>
        </p:nvCxnSpPr>
        <p:spPr>
          <a:xfrm rot="16200000" flipV="1">
            <a:off x="4749745" y="-2252904"/>
            <a:ext cx="112686" cy="7531126"/>
          </a:xfrm>
          <a:prstGeom prst="curvedConnector3">
            <a:avLst>
              <a:gd name="adj1" fmla="val 302865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4" name="Google Shape;2231;p34">
            <a:extLst>
              <a:ext uri="{FF2B5EF4-FFF2-40B4-BE49-F238E27FC236}">
                <a16:creationId xmlns:a16="http://schemas.microsoft.com/office/drawing/2014/main" id="{58837D4E-60F1-4CFE-AB83-53A0A053C8F3}"/>
              </a:ext>
            </a:extLst>
          </p:cNvPr>
          <p:cNvCxnSpPr>
            <a:cxnSpLocks/>
            <a:stCxn id="200" idx="0"/>
            <a:endCxn id="62" idx="0"/>
          </p:cNvCxnSpPr>
          <p:nvPr/>
        </p:nvCxnSpPr>
        <p:spPr>
          <a:xfrm rot="16200000" flipV="1">
            <a:off x="5247707" y="-1754943"/>
            <a:ext cx="110091" cy="6537799"/>
          </a:xfrm>
          <a:prstGeom prst="curvedConnector3">
            <a:avLst>
              <a:gd name="adj1" fmla="val 307646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Google Shape;2231;p34">
            <a:extLst>
              <a:ext uri="{FF2B5EF4-FFF2-40B4-BE49-F238E27FC236}">
                <a16:creationId xmlns:a16="http://schemas.microsoft.com/office/drawing/2014/main" id="{0F223447-1074-4B51-A479-8F918B97F4F3}"/>
              </a:ext>
            </a:extLst>
          </p:cNvPr>
          <p:cNvCxnSpPr>
            <a:cxnSpLocks/>
            <a:stCxn id="200" idx="0"/>
            <a:endCxn id="86" idx="0"/>
          </p:cNvCxnSpPr>
          <p:nvPr/>
        </p:nvCxnSpPr>
        <p:spPr>
          <a:xfrm rot="16200000" flipV="1">
            <a:off x="7889697" y="887048"/>
            <a:ext cx="122607" cy="1241302"/>
          </a:xfrm>
          <a:prstGeom prst="curvedConnector3">
            <a:avLst>
              <a:gd name="adj1" fmla="val 286449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C0CFFBB-F9D9-44D4-9CC3-1269A6A1836C}"/>
              </a:ext>
            </a:extLst>
          </p:cNvPr>
          <p:cNvSpPr txBox="1"/>
          <p:nvPr/>
        </p:nvSpPr>
        <p:spPr>
          <a:xfrm>
            <a:off x="1175947" y="138043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R1</a:t>
            </a:r>
            <a:endParaRPr lang="zh-CN" altLang="en-US" sz="1050" b="1" dirty="0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10C453C-6D6E-4E38-8C5E-5E441EBBA590}"/>
              </a:ext>
            </a:extLst>
          </p:cNvPr>
          <p:cNvSpPr txBox="1"/>
          <p:nvPr/>
        </p:nvSpPr>
        <p:spPr>
          <a:xfrm>
            <a:off x="2094572" y="1399837"/>
            <a:ext cx="391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R2</a:t>
            </a:r>
            <a:endParaRPr lang="zh-CN" altLang="en-US" sz="1050" b="1" dirty="0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5F00861A-3231-4017-B968-F54E1B5F40FD}"/>
              </a:ext>
            </a:extLst>
          </p:cNvPr>
          <p:cNvSpPr txBox="1"/>
          <p:nvPr/>
        </p:nvSpPr>
        <p:spPr>
          <a:xfrm>
            <a:off x="7484773" y="1422656"/>
            <a:ext cx="4723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R10</a:t>
            </a:r>
            <a:endParaRPr lang="zh-CN" altLang="en-US" sz="1050" b="1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1694558F-3C06-470D-AE3E-093BE2371064}"/>
              </a:ext>
            </a:extLst>
          </p:cNvPr>
          <p:cNvSpPr txBox="1"/>
          <p:nvPr/>
        </p:nvSpPr>
        <p:spPr>
          <a:xfrm>
            <a:off x="1166543" y="3936980"/>
            <a:ext cx="10134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S2:[h1,c1]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781D0B6-F89F-4474-A8D5-C5D6DBD54D1C}"/>
              </a:ext>
            </a:extLst>
          </p:cNvPr>
          <p:cNvSpPr txBox="1"/>
          <p:nvPr/>
        </p:nvSpPr>
        <p:spPr>
          <a:xfrm>
            <a:off x="2291991" y="3883420"/>
            <a:ext cx="8135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S3:[h2,c2]</a:t>
            </a:r>
          </a:p>
        </p:txBody>
      </p:sp>
      <p:cxnSp>
        <p:nvCxnSpPr>
          <p:cNvPr id="147" name="Google Shape;2224;p34">
            <a:extLst>
              <a:ext uri="{FF2B5EF4-FFF2-40B4-BE49-F238E27FC236}">
                <a16:creationId xmlns:a16="http://schemas.microsoft.com/office/drawing/2014/main" id="{751D5713-9768-4C46-8A67-87D35492AEA0}"/>
              </a:ext>
            </a:extLst>
          </p:cNvPr>
          <p:cNvCxnSpPr>
            <a:cxnSpLocks/>
          </p:cNvCxnSpPr>
          <p:nvPr/>
        </p:nvCxnSpPr>
        <p:spPr>
          <a:xfrm flipV="1">
            <a:off x="1456891" y="3332930"/>
            <a:ext cx="86312" cy="58767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Google Shape;2269;p34">
            <a:extLst>
              <a:ext uri="{FF2B5EF4-FFF2-40B4-BE49-F238E27FC236}">
                <a16:creationId xmlns:a16="http://schemas.microsoft.com/office/drawing/2014/main" id="{3720E0BF-E647-473B-BA66-CF09F25C1DC2}"/>
              </a:ext>
            </a:extLst>
          </p:cNvPr>
          <p:cNvSpPr txBox="1"/>
          <p:nvPr/>
        </p:nvSpPr>
        <p:spPr>
          <a:xfrm>
            <a:off x="1757417" y="322018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9" name="Google Shape;2269;p34">
            <a:extLst>
              <a:ext uri="{FF2B5EF4-FFF2-40B4-BE49-F238E27FC236}">
                <a16:creationId xmlns:a16="http://schemas.microsoft.com/office/drawing/2014/main" id="{B3233D17-C041-4991-B485-CDBF95F53871}"/>
              </a:ext>
            </a:extLst>
          </p:cNvPr>
          <p:cNvSpPr txBox="1"/>
          <p:nvPr/>
        </p:nvSpPr>
        <p:spPr>
          <a:xfrm>
            <a:off x="2723111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92" name="Google Shape;2269;p34">
            <a:extLst>
              <a:ext uri="{FF2B5EF4-FFF2-40B4-BE49-F238E27FC236}">
                <a16:creationId xmlns:a16="http://schemas.microsoft.com/office/drawing/2014/main" id="{73E510AF-7729-4D12-A713-AA36984A5FFE}"/>
              </a:ext>
            </a:extLst>
          </p:cNvPr>
          <p:cNvSpPr txBox="1"/>
          <p:nvPr/>
        </p:nvSpPr>
        <p:spPr>
          <a:xfrm>
            <a:off x="3738284" y="321256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118" name="Google Shape;2269;p34">
            <a:extLst>
              <a:ext uri="{FF2B5EF4-FFF2-40B4-BE49-F238E27FC236}">
                <a16:creationId xmlns:a16="http://schemas.microsoft.com/office/drawing/2014/main" id="{B216738A-32B4-45F1-9430-6DE05C384DE3}"/>
              </a:ext>
            </a:extLst>
          </p:cNvPr>
          <p:cNvSpPr txBox="1"/>
          <p:nvPr/>
        </p:nvSpPr>
        <p:spPr>
          <a:xfrm>
            <a:off x="4657387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19" name="Google Shape;2269;p34">
            <a:extLst>
              <a:ext uri="{FF2B5EF4-FFF2-40B4-BE49-F238E27FC236}">
                <a16:creationId xmlns:a16="http://schemas.microsoft.com/office/drawing/2014/main" id="{ACA8D7D3-5C31-43F2-B2E3-44DF69263B0A}"/>
              </a:ext>
            </a:extLst>
          </p:cNvPr>
          <p:cNvSpPr txBox="1"/>
          <p:nvPr/>
        </p:nvSpPr>
        <p:spPr>
          <a:xfrm>
            <a:off x="5597267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20" name="Google Shape;2269;p34">
            <a:extLst>
              <a:ext uri="{FF2B5EF4-FFF2-40B4-BE49-F238E27FC236}">
                <a16:creationId xmlns:a16="http://schemas.microsoft.com/office/drawing/2014/main" id="{88104FE9-9B08-4C71-91D3-C689A6A1DF0E}"/>
              </a:ext>
            </a:extLst>
          </p:cNvPr>
          <p:cNvSpPr txBox="1"/>
          <p:nvPr/>
        </p:nvSpPr>
        <p:spPr>
          <a:xfrm>
            <a:off x="7056740" y="3227396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  <p:cxnSp>
        <p:nvCxnSpPr>
          <p:cNvPr id="160" name="Google Shape;2224;p34">
            <a:extLst>
              <a:ext uri="{FF2B5EF4-FFF2-40B4-BE49-F238E27FC236}">
                <a16:creationId xmlns:a16="http://schemas.microsoft.com/office/drawing/2014/main" id="{9677D29A-5436-40AA-BDF5-429E090A4C15}"/>
              </a:ext>
            </a:extLst>
          </p:cNvPr>
          <p:cNvCxnSpPr>
            <a:cxnSpLocks/>
            <a:stCxn id="140" idx="0"/>
            <a:endCxn id="52" idx="2"/>
          </p:cNvCxnSpPr>
          <p:nvPr/>
        </p:nvCxnSpPr>
        <p:spPr>
          <a:xfrm flipH="1" flipV="1">
            <a:off x="2460020" y="3234024"/>
            <a:ext cx="238749" cy="649396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818E13B-48AB-40FA-B706-A8E4FF70136C}"/>
              </a:ext>
            </a:extLst>
          </p:cNvPr>
          <p:cNvSpPr txBox="1"/>
          <p:nvPr/>
        </p:nvSpPr>
        <p:spPr>
          <a:xfrm>
            <a:off x="295335" y="580100"/>
            <a:ext cx="4583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MDP:</a:t>
            </a:r>
            <a:r>
              <a:rPr lang="zh-CN" altLang="en-US" b="1" dirty="0">
                <a:solidFill>
                  <a:srgbClr val="FF0000"/>
                </a:solidFill>
              </a:rPr>
              <a:t>马尔科夫决策过程，下一个状态只与当前状态有关</a:t>
            </a:r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9A7A7EFB-3537-4C28-B096-FB278EBE3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34" y="492750"/>
            <a:ext cx="2522526" cy="563133"/>
          </a:xfrm>
          <a:prstGeom prst="rect">
            <a:avLst/>
          </a:prstGeom>
        </p:spPr>
      </p:pic>
      <p:sp>
        <p:nvSpPr>
          <p:cNvPr id="203" name="文本框 202">
            <a:extLst>
              <a:ext uri="{FF2B5EF4-FFF2-40B4-BE49-F238E27FC236}">
                <a16:creationId xmlns:a16="http://schemas.microsoft.com/office/drawing/2014/main" id="{5AE8043B-BE96-4F30-8753-309686C37956}"/>
              </a:ext>
            </a:extLst>
          </p:cNvPr>
          <p:cNvSpPr txBox="1"/>
          <p:nvPr/>
        </p:nvSpPr>
        <p:spPr>
          <a:xfrm flipH="1">
            <a:off x="3798289" y="4751864"/>
            <a:ext cx="715541" cy="25391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state</a:t>
            </a:r>
            <a:r>
              <a:rPr lang="zh-CN" altLang="en-US" sz="1050" b="1" dirty="0"/>
              <a:t>（</a:t>
            </a:r>
            <a:r>
              <a:rPr lang="en-US" altLang="zh-CN" sz="1050" b="1" dirty="0"/>
              <a:t>t</a:t>
            </a:r>
            <a:r>
              <a:rPr lang="zh-CN" altLang="en-US" sz="1050" b="1" dirty="0"/>
              <a:t>）</a:t>
            </a:r>
          </a:p>
        </p:txBody>
      </p:sp>
      <p:sp>
        <p:nvSpPr>
          <p:cNvPr id="206" name="文本框 63">
            <a:extLst>
              <a:ext uri="{FF2B5EF4-FFF2-40B4-BE49-F238E27FC236}">
                <a16:creationId xmlns:a16="http://schemas.microsoft.com/office/drawing/2014/main" id="{8AD93A3E-532F-4CF7-A1C9-D8E526C8BA75}"/>
              </a:ext>
            </a:extLst>
          </p:cNvPr>
          <p:cNvSpPr txBox="1"/>
          <p:nvPr/>
        </p:nvSpPr>
        <p:spPr>
          <a:xfrm flipH="1">
            <a:off x="254531" y="171069"/>
            <a:ext cx="56634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CN" altLang="en-US" sz="1050" b="1" dirty="0">
                <a:solidFill>
                  <a:srgbClr val="FF0000"/>
                </a:solidFill>
              </a:rPr>
              <a:t>当每个动作无法直接作用环境，无法得到下一个时间步的</a:t>
            </a:r>
            <a:r>
              <a:rPr lang="en-US" altLang="zh-CN" sz="1050" b="1" dirty="0">
                <a:solidFill>
                  <a:srgbClr val="FF0000"/>
                </a:solidFill>
              </a:rPr>
              <a:t>reward</a:t>
            </a:r>
            <a:r>
              <a:rPr lang="zh-CN" altLang="en-US" sz="1050" b="1" dirty="0">
                <a:solidFill>
                  <a:srgbClr val="FF0000"/>
                </a:solidFill>
              </a:rPr>
              <a:t>时，怎样定义强化学习过程</a:t>
            </a:r>
            <a:r>
              <a:rPr lang="en-US" altLang="zh-CN" sz="1050" b="1" dirty="0">
                <a:solidFill>
                  <a:srgbClr val="FF0000"/>
                </a:solidFill>
              </a:rPr>
              <a:t>?</a:t>
            </a:r>
            <a:endParaRPr lang="zh-CN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D6F11637-8EC5-4BEF-AA63-102A89E22767}"/>
              </a:ext>
            </a:extLst>
          </p:cNvPr>
          <p:cNvCxnSpPr>
            <a:cxnSpLocks/>
            <a:stCxn id="246" idx="1"/>
            <a:endCxn id="209" idx="3"/>
          </p:cNvCxnSpPr>
          <p:nvPr/>
        </p:nvCxnSpPr>
        <p:spPr>
          <a:xfrm flipV="1">
            <a:off x="4612480" y="4694200"/>
            <a:ext cx="487513" cy="3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D1DCDF9-3FB3-4258-9E2F-6855022B1B56}"/>
              </a:ext>
            </a:extLst>
          </p:cNvPr>
          <p:cNvSpPr txBox="1"/>
          <p:nvPr/>
        </p:nvSpPr>
        <p:spPr>
          <a:xfrm flipH="1">
            <a:off x="4578390" y="4458190"/>
            <a:ext cx="5131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input</a:t>
            </a:r>
            <a:endParaRPr lang="zh-CN" altLang="en-US" sz="1050" b="1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02BD74F6-B1C4-482A-9FF6-39766E94229C}"/>
              </a:ext>
            </a:extLst>
          </p:cNvPr>
          <p:cNvSpPr txBox="1"/>
          <p:nvPr/>
        </p:nvSpPr>
        <p:spPr>
          <a:xfrm flipH="1">
            <a:off x="5099993" y="4486451"/>
            <a:ext cx="6235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Policy model</a:t>
            </a:r>
            <a:endParaRPr lang="zh-CN" altLang="en-US" sz="1050" b="1" dirty="0"/>
          </a:p>
        </p:txBody>
      </p: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6F11B8B8-4A83-42D4-9CF0-158349312A86}"/>
              </a:ext>
            </a:extLst>
          </p:cNvPr>
          <p:cNvCxnSpPr>
            <a:cxnSpLocks/>
            <a:stCxn id="209" idx="1"/>
            <a:endCxn id="259" idx="1"/>
          </p:cNvCxnSpPr>
          <p:nvPr/>
        </p:nvCxnSpPr>
        <p:spPr>
          <a:xfrm>
            <a:off x="5723502" y="4694200"/>
            <a:ext cx="5761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文本框 210">
            <a:extLst>
              <a:ext uri="{FF2B5EF4-FFF2-40B4-BE49-F238E27FC236}">
                <a16:creationId xmlns:a16="http://schemas.microsoft.com/office/drawing/2014/main" id="{794F47EB-F215-44B5-B9E0-C532D3D627B1}"/>
              </a:ext>
            </a:extLst>
          </p:cNvPr>
          <p:cNvSpPr txBox="1"/>
          <p:nvPr/>
        </p:nvSpPr>
        <p:spPr>
          <a:xfrm flipH="1">
            <a:off x="6408189" y="4335932"/>
            <a:ext cx="7155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action(t)</a:t>
            </a:r>
            <a:endParaRPr lang="zh-CN" altLang="en-US" sz="1050" b="1" dirty="0"/>
          </a:p>
        </p:txBody>
      </p:sp>
      <p:sp>
        <p:nvSpPr>
          <p:cNvPr id="212" name="文本框 211">
            <a:extLst>
              <a:ext uri="{FF2B5EF4-FFF2-40B4-BE49-F238E27FC236}">
                <a16:creationId xmlns:a16="http://schemas.microsoft.com/office/drawing/2014/main" id="{4C88886B-A323-4460-A594-4A0842E5FA17}"/>
              </a:ext>
            </a:extLst>
          </p:cNvPr>
          <p:cNvSpPr txBox="1"/>
          <p:nvPr/>
        </p:nvSpPr>
        <p:spPr>
          <a:xfrm flipH="1">
            <a:off x="5644376" y="4441827"/>
            <a:ext cx="688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output</a:t>
            </a:r>
            <a:endParaRPr lang="zh-CN" altLang="en-US" sz="1050" b="1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D004D279-816E-4D1D-A6BD-55E3BD7F9BAE}"/>
              </a:ext>
            </a:extLst>
          </p:cNvPr>
          <p:cNvSpPr txBox="1"/>
          <p:nvPr/>
        </p:nvSpPr>
        <p:spPr>
          <a:xfrm>
            <a:off x="3771650" y="3981581"/>
            <a:ext cx="33721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 err="1"/>
              <a:t>Graphnas</a:t>
            </a:r>
            <a:r>
              <a:rPr lang="zh-CN" altLang="en-US" sz="1100" b="1" dirty="0"/>
              <a:t>强化学习机制状态</a:t>
            </a:r>
            <a:r>
              <a:rPr lang="en-US" altLang="zh-CN" sz="1100" b="1" dirty="0"/>
              <a:t>s</a:t>
            </a:r>
            <a:r>
              <a:rPr lang="zh-CN" altLang="en-US" sz="1100" b="1" dirty="0"/>
              <a:t>与动作</a:t>
            </a:r>
            <a:r>
              <a:rPr lang="en-US" altLang="zh-CN" sz="1100" b="1" dirty="0"/>
              <a:t>a</a:t>
            </a:r>
            <a:r>
              <a:rPr lang="zh-CN" altLang="en-US" sz="1100" b="1" dirty="0"/>
              <a:t>的关系定义</a:t>
            </a:r>
            <a:endParaRPr lang="zh-CN" altLang="en-US" sz="1100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2543C84-C151-40E2-8387-751460483920}"/>
              </a:ext>
            </a:extLst>
          </p:cNvPr>
          <p:cNvSpPr txBox="1"/>
          <p:nvPr/>
        </p:nvSpPr>
        <p:spPr>
          <a:xfrm flipH="1">
            <a:off x="6414501" y="4753468"/>
            <a:ext cx="9741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state</a:t>
            </a:r>
            <a:r>
              <a:rPr lang="zh-CN" altLang="en-US" sz="1050" b="1" dirty="0"/>
              <a:t>（</a:t>
            </a:r>
            <a:r>
              <a:rPr lang="en-US" altLang="zh-CN" sz="1050" b="1" dirty="0"/>
              <a:t>t+1</a:t>
            </a:r>
            <a:r>
              <a:rPr lang="zh-CN" altLang="en-US" sz="1050" b="1" dirty="0"/>
              <a:t>）</a:t>
            </a:r>
          </a:p>
        </p:txBody>
      </p:sp>
      <p:cxnSp>
        <p:nvCxnSpPr>
          <p:cNvPr id="150" name="直接箭头连接符 149">
            <a:extLst>
              <a:ext uri="{FF2B5EF4-FFF2-40B4-BE49-F238E27FC236}">
                <a16:creationId xmlns:a16="http://schemas.microsoft.com/office/drawing/2014/main" id="{26C7C807-D1B3-4AB8-97EB-1629096FB405}"/>
              </a:ext>
            </a:extLst>
          </p:cNvPr>
          <p:cNvCxnSpPr>
            <a:cxnSpLocks/>
            <a:stCxn id="168" idx="2"/>
            <a:endCxn id="138" idx="0"/>
          </p:cNvCxnSpPr>
          <p:nvPr/>
        </p:nvCxnSpPr>
        <p:spPr>
          <a:xfrm flipH="1">
            <a:off x="1673253" y="1155318"/>
            <a:ext cx="72001" cy="278166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文本框 154">
            <a:extLst>
              <a:ext uri="{FF2B5EF4-FFF2-40B4-BE49-F238E27FC236}">
                <a16:creationId xmlns:a16="http://schemas.microsoft.com/office/drawing/2014/main" id="{0DB7C92E-E719-4FDE-8452-8A583A2DE8D7}"/>
              </a:ext>
            </a:extLst>
          </p:cNvPr>
          <p:cNvSpPr txBox="1"/>
          <p:nvPr/>
        </p:nvSpPr>
        <p:spPr>
          <a:xfrm>
            <a:off x="2055353" y="219968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>
                <a:solidFill>
                  <a:srgbClr val="00B0F0"/>
                </a:solidFill>
              </a:rPr>
              <a:t>Policy model</a:t>
            </a:r>
            <a:endParaRPr lang="zh-CN" altLang="en-US" sz="800" b="1" dirty="0">
              <a:solidFill>
                <a:srgbClr val="00B0F0"/>
              </a:solidFill>
            </a:endParaRPr>
          </a:p>
        </p:txBody>
      </p:sp>
      <p:sp>
        <p:nvSpPr>
          <p:cNvPr id="234" name="文本框 233">
            <a:extLst>
              <a:ext uri="{FF2B5EF4-FFF2-40B4-BE49-F238E27FC236}">
                <a16:creationId xmlns:a16="http://schemas.microsoft.com/office/drawing/2014/main" id="{2EE36B92-079F-4521-961D-2D340EEED53D}"/>
              </a:ext>
            </a:extLst>
          </p:cNvPr>
          <p:cNvSpPr txBox="1"/>
          <p:nvPr/>
        </p:nvSpPr>
        <p:spPr>
          <a:xfrm flipH="1">
            <a:off x="3695369" y="4338170"/>
            <a:ext cx="7992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action(t-1)</a:t>
            </a:r>
            <a:endParaRPr lang="zh-CN" altLang="en-US" sz="1050" b="1" dirty="0"/>
          </a:p>
        </p:txBody>
      </p:sp>
      <p:sp>
        <p:nvSpPr>
          <p:cNvPr id="246" name="右大括号 245">
            <a:extLst>
              <a:ext uri="{FF2B5EF4-FFF2-40B4-BE49-F238E27FC236}">
                <a16:creationId xmlns:a16="http://schemas.microsoft.com/office/drawing/2014/main" id="{5586988F-1F18-4DE8-8339-EFB1E8940B2D}"/>
              </a:ext>
            </a:extLst>
          </p:cNvPr>
          <p:cNvSpPr/>
          <p:nvPr/>
        </p:nvSpPr>
        <p:spPr>
          <a:xfrm>
            <a:off x="4455788" y="4482803"/>
            <a:ext cx="156692" cy="428966"/>
          </a:xfrm>
          <a:prstGeom prst="rightBrace">
            <a:avLst>
              <a:gd name="adj1" fmla="val 821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59" name="右大括号 258">
            <a:extLst>
              <a:ext uri="{FF2B5EF4-FFF2-40B4-BE49-F238E27FC236}">
                <a16:creationId xmlns:a16="http://schemas.microsoft.com/office/drawing/2014/main" id="{9EAD74E5-E608-4268-8E7F-AE988F8465BC}"/>
              </a:ext>
            </a:extLst>
          </p:cNvPr>
          <p:cNvSpPr/>
          <p:nvPr/>
        </p:nvSpPr>
        <p:spPr>
          <a:xfrm rot="10800000">
            <a:off x="6299649" y="4479717"/>
            <a:ext cx="156692" cy="428966"/>
          </a:xfrm>
          <a:prstGeom prst="rightBrace">
            <a:avLst>
              <a:gd name="adj1" fmla="val 8215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3D84C0A5-77BB-4783-90A3-0FAA0947EF9F}"/>
              </a:ext>
            </a:extLst>
          </p:cNvPr>
          <p:cNvSpPr txBox="1"/>
          <p:nvPr/>
        </p:nvSpPr>
        <p:spPr>
          <a:xfrm>
            <a:off x="858556" y="4293512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Graphnas</a:t>
            </a:r>
            <a:r>
              <a:rPr lang="zh-CN" altLang="en-US" b="1" dirty="0"/>
              <a:t>使用基于</a:t>
            </a:r>
            <a:r>
              <a:rPr lang="en-US" altLang="zh-CN" b="1" dirty="0"/>
              <a:t>policy</a:t>
            </a:r>
            <a:r>
              <a:rPr lang="zh-CN" altLang="en-US" b="1" dirty="0"/>
              <a:t>的</a:t>
            </a:r>
            <a:endParaRPr lang="en-US" altLang="zh-CN" b="1" dirty="0"/>
          </a:p>
          <a:p>
            <a:r>
              <a:rPr lang="zh-CN" altLang="en-US" b="1" dirty="0"/>
              <a:t>强化学习机制解贝尔曼方程</a:t>
            </a:r>
          </a:p>
        </p:txBody>
      </p:sp>
    </p:spTree>
    <p:extLst>
      <p:ext uri="{BB962C8B-B14F-4D97-AF65-F5344CB8AC3E}">
        <p14:creationId xmlns:p14="http://schemas.microsoft.com/office/powerpoint/2010/main" val="2739707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7" name="Google Shape;3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0" name="Google Shape;3390;p50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91" name="Google Shape;3391;p50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0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3" name="Google Shape;3393;p50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4" name="Google Shape;3394;p50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0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6" name="Google Shape;3396;p50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97" name="Google Shape;3397;p50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3398" name="Google Shape;3398;p5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5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09" name="Google Shape;3409;p50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0" name="Google Shape;3410;p50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1" name="Google Shape;3411;p50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BGD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2" name="Google Shape;3412;p50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3" name="Google Shape;3413;p50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0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5" name="Google Shape;3415;p50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6" name="Google Shape;3416;p50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0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50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19" name="Google Shape;3419;p50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3420" name="Google Shape;3420;p5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1" name="Google Shape;3421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2" name="Google Shape;3422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3" name="Google Shape;3423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4" name="Google Shape;3424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5" name="Google Shape;3425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6" name="Google Shape;3426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7" name="Google Shape;3427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8" name="Google Shape;3428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9" name="Google Shape;3429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30" name="Google Shape;3430;p50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1" name="Google Shape;3431;p50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vs. Mini-batch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2" name="Google Shape;3432;p50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 vs. SGD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7" name="Google Shape;3437;p51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3438" name="Google Shape;3438;p5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3439" name="Google Shape;3439;p5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0" name="Google Shape;3440;p5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1" name="Google Shape;3441;p5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2" name="Google Shape;3442;p5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3" name="Google Shape;3443;p5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4" name="Google Shape;3444;p5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5" name="Google Shape;3445;p5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6" name="Google Shape;3446;p5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7" name="Google Shape;3447;p5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8" name="Google Shape;3448;p5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9" name="Google Shape;3449;p5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50" name="Google Shape;3450;p5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51" name="Google Shape;3451;p51"/>
              <p:cNvCxnSpPr>
                <a:stCxn id="3439" idx="6"/>
                <a:endCxn id="3442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2" name="Google Shape;3452;p51"/>
              <p:cNvCxnSpPr>
                <a:stCxn id="3439" idx="6"/>
                <a:endCxn id="3443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3" name="Google Shape;3453;p51"/>
              <p:cNvCxnSpPr>
                <a:endCxn id="3444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4" name="Google Shape;3454;p51"/>
              <p:cNvCxnSpPr>
                <a:stCxn id="3440" idx="6"/>
                <a:endCxn id="3442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5" name="Google Shape;3455;p51"/>
              <p:cNvCxnSpPr>
                <a:stCxn id="3440" idx="6"/>
                <a:endCxn id="3443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6" name="Google Shape;3456;p51"/>
              <p:cNvCxnSpPr>
                <a:stCxn id="3440" idx="6"/>
                <a:endCxn id="3444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7" name="Google Shape;3457;p51"/>
              <p:cNvCxnSpPr>
                <a:stCxn id="3441" idx="6"/>
                <a:endCxn id="3442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8" name="Google Shape;3458;p51"/>
              <p:cNvCxnSpPr>
                <a:stCxn id="3441" idx="6"/>
                <a:endCxn id="3443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9" name="Google Shape;3459;p51"/>
              <p:cNvCxnSpPr>
                <a:stCxn id="3441" idx="6"/>
                <a:endCxn id="3444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60" name="Google Shape;3460;p5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1" name="Google Shape;3461;p5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2" name="Google Shape;3462;p5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3" name="Google Shape;3463;p5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4" name="Google Shape;3464;p5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5" name="Google Shape;3465;p5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6" name="Google Shape;3466;p5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7" name="Google Shape;3467;p5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8" name="Google Shape;3468;p5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9" name="Google Shape;3469;p5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0" name="Google Shape;3470;p5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1" name="Google Shape;3471;p5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2" name="Google Shape;3472;p5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3" name="Google Shape;3473;p5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4" name="Google Shape;3474;p5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5" name="Google Shape;3475;p5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6" name="Google Shape;3476;p5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7" name="Google Shape;3477;p5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8" name="Google Shape;3478;p5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79" name="Google Shape;3479;p5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0" name="Google Shape;3480;p5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1" name="Google Shape;3481;p5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2" name="Google Shape;3482;p5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3" name="Google Shape;3483;p5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4" name="Google Shape;3484;p5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5" name="Google Shape;3485;p5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6" name="Google Shape;3486;p5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7" name="Google Shape;3487;p5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8" name="Google Shape;3488;p5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9" name="Google Shape;3489;p5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0" name="Google Shape;3490;p5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1" name="Google Shape;3491;p5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2" name="Google Shape;3492;p5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3" name="Google Shape;3493;p5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4" name="Google Shape;3494;p5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5" name="Google Shape;3495;p5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496" name="Google Shape;3496;p5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97" name="Google Shape;3497;p51"/>
              <p:cNvCxnSpPr>
                <a:stCxn id="3448" idx="6"/>
                <a:endCxn id="3496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8" name="Google Shape;3498;p51"/>
              <p:cNvCxnSpPr>
                <a:stCxn id="3449" idx="6"/>
                <a:endCxn id="3496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9" name="Google Shape;3499;p51"/>
              <p:cNvCxnSpPr>
                <a:stCxn id="3496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500" name="Google Shape;3500;p5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[2]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1" name="Google Shape;3501;p5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[3]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2" name="Google Shape;3502;p5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[1]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3" name="Google Shape;3503;p5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04" name="Google Shape;3504;p51"/>
              <p:cNvCxnSpPr>
                <a:stCxn id="3448" idx="6"/>
                <a:endCxn id="3503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5" name="Google Shape;3505;p51"/>
              <p:cNvCxnSpPr>
                <a:stCxn id="3449" idx="6"/>
                <a:endCxn id="3503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6" name="Google Shape;3506;p51"/>
              <p:cNvCxnSpPr>
                <a:stCxn id="3450" idx="6"/>
                <a:endCxn id="3503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7" name="Google Shape;3507;p51"/>
              <p:cNvCxnSpPr>
                <a:stCxn id="3450" idx="6"/>
                <a:endCxn id="3496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8" name="Google Shape;3508;p5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509" name="Google Shape;3509;p5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0" name="Google Shape;3510;p5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11" name="Google Shape;3511;p51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Softmax Prediction with 2 outputs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12" name="Google Shape;3512;p51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Abstract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53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3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3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3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3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3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3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3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3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3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3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3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3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3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3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53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53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53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53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53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53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53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3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53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53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53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53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3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3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3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53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53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53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53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53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3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3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53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53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53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53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53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53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3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53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53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53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53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53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53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3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53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53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53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53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53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53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3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53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53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53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3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3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3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3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3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3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53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3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53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53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3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53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53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53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53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53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53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3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53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53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53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53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53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53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53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3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53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53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3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3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3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53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3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53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53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53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53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3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53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3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53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53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53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53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53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53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3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3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53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53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53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53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53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3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3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53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53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53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53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3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53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53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3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53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53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53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53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53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53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3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53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53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3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3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53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53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3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3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53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53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53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53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53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53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3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53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53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53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53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3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3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3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3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53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3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3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3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53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3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3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53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53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53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53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53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3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3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53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53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53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53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53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3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53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53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53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53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53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53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3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3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53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3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53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53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3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3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53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53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54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54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54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54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4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54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54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54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4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54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54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54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54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54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54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4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54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54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54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54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54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54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4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54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54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4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54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54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54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4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4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54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54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4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54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54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54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4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54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54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4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54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54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54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4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54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54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54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54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54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54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4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54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54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54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54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54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54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54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4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54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54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54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4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4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54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4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54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54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54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54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54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54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54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4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54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54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54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54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54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54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54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54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54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54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54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4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4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54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54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54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54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4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54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4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54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54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54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54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54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54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4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4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4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4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54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54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54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4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4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4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4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4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4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4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4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4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4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4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4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4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4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4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4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4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4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4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4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54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54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4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54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4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54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54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54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54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4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54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54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54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54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4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54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4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4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54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54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54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54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54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54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4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54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54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54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54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54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4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4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54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54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54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54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54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4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4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54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54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54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54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54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4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54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4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54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54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54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4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54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54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4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54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54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54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54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54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54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4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4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55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5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5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5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5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5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5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5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5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5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5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5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55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55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55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5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55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55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55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5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5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5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5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5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5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5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5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5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5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5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5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5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5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5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5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5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5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5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5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5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5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5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5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5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5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5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55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55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55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55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55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5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55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55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55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55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55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55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5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5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55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5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5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5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5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5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5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55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55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55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5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5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55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5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55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55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55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55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55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55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5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5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5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5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5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55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5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55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55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55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55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55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55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55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55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55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55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55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55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55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55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55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55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55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55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55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55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55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55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55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55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55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55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55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55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55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55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55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55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55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55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55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55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55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55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55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55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5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55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55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55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55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55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55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55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55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5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55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5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5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55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55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55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55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55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55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55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55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55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55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55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55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55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55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55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55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55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5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55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55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55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55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55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55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55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55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55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55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55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55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55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55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55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55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55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p55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55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55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9" name="Google Shape;4089;p55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55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55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55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55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55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55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55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55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55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55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55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oogle Shape;4105;p56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4106" name="Google Shape;4106;p56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6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6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6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6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6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6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6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6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6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6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6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6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6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6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6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6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6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6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6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6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6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6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6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6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6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6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6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6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6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6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6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6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6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6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6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6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6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6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6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6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6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6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6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6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6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6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6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6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6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6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6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6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6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6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6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6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6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6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6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6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6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6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6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6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6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6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6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6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6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6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6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6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6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6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6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6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6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6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6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6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6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6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6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6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6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6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6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6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6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6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6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6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6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6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6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6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6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6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6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5">
            <a:extLst>
              <a:ext uri="{FF2B5EF4-FFF2-40B4-BE49-F238E27FC236}">
                <a16:creationId xmlns:a16="http://schemas.microsoft.com/office/drawing/2014/main" id="{89ADBAB8-C659-453C-9852-5422FA713382}"/>
              </a:ext>
            </a:extLst>
          </p:cNvPr>
          <p:cNvSpPr/>
          <p:nvPr/>
        </p:nvSpPr>
        <p:spPr>
          <a:xfrm>
            <a:off x="3729893" y="633892"/>
            <a:ext cx="168421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参数配置初始化</a:t>
            </a:r>
            <a:endParaRPr sz="1000" dirty="0"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D553350D-9929-489A-8F36-00969BB048B3}"/>
              </a:ext>
            </a:extLst>
          </p:cNvPr>
          <p:cNvSpPr/>
          <p:nvPr/>
        </p:nvSpPr>
        <p:spPr>
          <a:xfrm>
            <a:off x="3713209" y="1345681"/>
            <a:ext cx="171758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Controller</a:t>
            </a:r>
            <a:r>
              <a:rPr lang="zh-CN" altLang="en-US" sz="1000" dirty="0"/>
              <a:t>训练</a:t>
            </a:r>
            <a:endParaRPr sz="1000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082F71AF-8F0D-47E8-BB0A-00F343F33186}"/>
              </a:ext>
            </a:extLst>
          </p:cNvPr>
          <p:cNvSpPr/>
          <p:nvPr/>
        </p:nvSpPr>
        <p:spPr>
          <a:xfrm>
            <a:off x="3713208" y="206497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</a:t>
            </a:r>
            <a:r>
              <a:rPr lang="en-US" altLang="zh-CN" sz="1000" dirty="0"/>
              <a:t>Controller</a:t>
            </a:r>
            <a:r>
              <a:rPr lang="zh-CN" altLang="en-US" sz="1000" dirty="0"/>
              <a:t>选择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8" name="Google Shape;65;p15">
            <a:extLst>
              <a:ext uri="{FF2B5EF4-FFF2-40B4-BE49-F238E27FC236}">
                <a16:creationId xmlns:a16="http://schemas.microsoft.com/office/drawing/2014/main" id="{6DA6F115-99A0-4184-AC2C-09CDFD7E9B47}"/>
              </a:ext>
            </a:extLst>
          </p:cNvPr>
          <p:cNvSpPr/>
          <p:nvPr/>
        </p:nvSpPr>
        <p:spPr>
          <a:xfrm>
            <a:off x="3713208" y="276925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基于历史</a:t>
            </a:r>
            <a:r>
              <a:rPr lang="en-US" altLang="zh-CN" sz="1000" dirty="0"/>
              <a:t>child GNN</a:t>
            </a:r>
            <a:r>
              <a:rPr lang="zh-CN" altLang="en-US" sz="1000" dirty="0"/>
              <a:t>选择</a:t>
            </a:r>
            <a:endParaRPr lang="en-US" altLang="zh-CN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最佳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9" name="Google Shape;65;p15">
            <a:extLst>
              <a:ext uri="{FF2B5EF4-FFF2-40B4-BE49-F238E27FC236}">
                <a16:creationId xmlns:a16="http://schemas.microsoft.com/office/drawing/2014/main" id="{1BED680F-08D6-4942-BFB8-4F85F3D0F553}"/>
              </a:ext>
            </a:extLst>
          </p:cNvPr>
          <p:cNvSpPr/>
          <p:nvPr/>
        </p:nvSpPr>
        <p:spPr>
          <a:xfrm>
            <a:off x="3713208" y="3545163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/>
              <a:t>Controller</a:t>
            </a:r>
            <a:r>
              <a:rPr lang="zh-CN" altLang="en-US" sz="1000" dirty="0"/>
              <a:t>模型保存</a:t>
            </a:r>
          </a:p>
        </p:txBody>
      </p:sp>
      <p:cxnSp>
        <p:nvCxnSpPr>
          <p:cNvPr id="11" name="Google Shape;2228;p34">
            <a:extLst>
              <a:ext uri="{FF2B5EF4-FFF2-40B4-BE49-F238E27FC236}">
                <a16:creationId xmlns:a16="http://schemas.microsoft.com/office/drawing/2014/main" id="{BE276AE9-FA0F-4825-A845-FECB5FE434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1016505"/>
            <a:ext cx="1" cy="3291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28;p34">
            <a:extLst>
              <a:ext uri="{FF2B5EF4-FFF2-40B4-BE49-F238E27FC236}">
                <a16:creationId xmlns:a16="http://schemas.microsoft.com/office/drawing/2014/main" id="{9E26631F-C9C2-43BD-8D54-F7E0A01027B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1728294"/>
            <a:ext cx="1" cy="3366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228;p34">
            <a:extLst>
              <a:ext uri="{FF2B5EF4-FFF2-40B4-BE49-F238E27FC236}">
                <a16:creationId xmlns:a16="http://schemas.microsoft.com/office/drawing/2014/main" id="{023B8C30-8AF0-4A21-8057-F28219823B3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2000" y="2447591"/>
            <a:ext cx="0" cy="3216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4F46C530-C967-44E1-BDF5-28EA6B32D7D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572000" y="3151871"/>
            <a:ext cx="0" cy="39329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30246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61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2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62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62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62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62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62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62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62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2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2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2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62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2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62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62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62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62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62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62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62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2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62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62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62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62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62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8" name="Google Shape;4348;p62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2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62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62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62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62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62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5" name="Google Shape;4355;p62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2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7" name="Google Shape;4357;p62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62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9" name="Google Shape;4359;p62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0" name="Google Shape;4360;p62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62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62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2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4" name="Google Shape;4364;p62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62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62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62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62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62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62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2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62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62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62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5" name="Google Shape;4375;p62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62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62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2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62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62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1" name="Google Shape;4381;p62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2" name="Google Shape;4382;p62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3" name="Google Shape;4383;p62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62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5" name="Google Shape;4385;p62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6" name="Google Shape;4386;p62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7" name="Google Shape;4387;p62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8" name="Google Shape;4388;p62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62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62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1" name="Google Shape;4391;p62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2" name="Google Shape;4392;p62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3" name="Google Shape;4393;p62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62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5" name="Google Shape;4395;p62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6" name="Google Shape;4396;p62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62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8" name="Google Shape;4398;p62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9" name="Google Shape;4399;p62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0" name="Google Shape;4400;p62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1" name="Google Shape;4401;p62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2" name="Google Shape;4402;p62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62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4" name="Google Shape;4404;p62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5" name="Google Shape;4405;p62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6" name="Google Shape;4406;p62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2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62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9" name="Google Shape;4409;p62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0" name="Google Shape;4410;p62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62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62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62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2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62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2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2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2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62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62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2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62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62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62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62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6" name="Google Shape;4426;p62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7" name="Google Shape;4427;p62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8" name="Google Shape;4428;p62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9" name="Google Shape;4429;p62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0" name="Google Shape;4430;p62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1" name="Google Shape;4431;p62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2" name="Google Shape;4432;p62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3" name="Google Shape;4433;p62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4" name="Google Shape;4434;p62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2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62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62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62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62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62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62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63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InputLayer</a:t>
            </a:r>
            <a:endParaRPr sz="1200"/>
          </a:p>
        </p:txBody>
      </p:sp>
      <p:cxnSp>
        <p:nvCxnSpPr>
          <p:cNvPr id="4447" name="Google Shape;4447;p63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8" name="Google Shape;4448;p63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49" name="Google Shape;4449;p63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0" name="Google Shape;4450;p63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1" name="Google Shape;4451;p63"/>
          <p:cNvCxnSpPr>
            <a:endCxn id="4446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2" name="Google Shape;4452;p63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3" name="Google Shape;4453;p63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4" name="Google Shape;4454;p63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Inception-v3 architecture</a:t>
            </a:r>
            <a:endParaRPr sz="1200"/>
          </a:p>
        </p:txBody>
      </p:sp>
      <p:sp>
        <p:nvSpPr>
          <p:cNvPr id="4455" name="Google Shape;4455;p63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GlobalAveragePooling2D</a:t>
            </a:r>
            <a:endParaRPr sz="1200"/>
          </a:p>
        </p:txBody>
      </p:sp>
      <p:cxnSp>
        <p:nvCxnSpPr>
          <p:cNvPr id="4456" name="Google Shape;4456;p63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7" name="Google Shape;4457;p63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58" name="Google Shape;4458;p63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9" name="Google Shape;4459;p63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0" name="Google Shape;4460;p63"/>
          <p:cNvCxnSpPr>
            <a:endCxn id="4455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1" name="Google Shape;4461;p63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14, 14, 2048)</a:t>
            </a:r>
            <a:endParaRPr sz="1200"/>
          </a:p>
        </p:txBody>
      </p:sp>
      <p:sp>
        <p:nvSpPr>
          <p:cNvPr id="4462" name="Google Shape;4462;p63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63" name="Google Shape;4463;p63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64" name="Google Shape;4464;p63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5" name="Google Shape;4465;p63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66" name="Google Shape;4466;p63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67" name="Google Shape;4467;p63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8" name="Google Shape;4468;p63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9" name="Google Shape;4469;p63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70" name="Google Shape;4470;p63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cxnSp>
        <p:nvCxnSpPr>
          <p:cNvPr id="4471" name="Google Shape;4471;p63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2" name="Google Shape;4472;p63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73" name="Google Shape;4473;p63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4" name="Google Shape;4474;p63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ReLU</a:t>
            </a:r>
            <a:endParaRPr sz="1200"/>
          </a:p>
        </p:txBody>
      </p:sp>
      <p:sp>
        <p:nvSpPr>
          <p:cNvPr id="4475" name="Google Shape;4475;p63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76" name="Google Shape;4476;p63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7" name="Google Shape;4477;p63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78" name="Google Shape;4478;p63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79" name="Google Shape;4479;p63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0" name="Google Shape;4480;p63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1" name="Google Shape;4481;p63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sp>
        <p:nvSpPr>
          <p:cNvPr id="4482" name="Google Shape;4482;p63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7)</a:t>
            </a:r>
            <a:endParaRPr sz="1200"/>
          </a:p>
        </p:txBody>
      </p:sp>
      <p:cxnSp>
        <p:nvCxnSpPr>
          <p:cNvPr id="4483" name="Google Shape;4483;p63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4" name="Google Shape;4484;p63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85" name="Google Shape;4485;p63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6" name="Google Shape;4486;p63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487" name="Google Shape;4487;p63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8" name="Google Shape;4488;p63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9" name="Google Shape;4489;p63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0" name="Google Shape;4490;p63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64"/>
          <p:cNvSpPr/>
          <p:nvPr/>
        </p:nvSpPr>
        <p:spPr>
          <a:xfrm rot="5400000">
            <a:off x="2074938" y="378335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496" name="Google Shape;4496;p64"/>
          <p:cNvSpPr/>
          <p:nvPr/>
        </p:nvSpPr>
        <p:spPr>
          <a:xfrm rot="5400000">
            <a:off x="2424513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7" name="Google Shape;4497;p64"/>
          <p:cNvSpPr/>
          <p:nvPr/>
        </p:nvSpPr>
        <p:spPr>
          <a:xfrm rot="5400000">
            <a:off x="3123662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8" name="Google Shape;4498;p64"/>
          <p:cNvSpPr/>
          <p:nvPr/>
        </p:nvSpPr>
        <p:spPr>
          <a:xfrm rot="5400000">
            <a:off x="277408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499" name="Google Shape;4499;p64"/>
          <p:cNvSpPr/>
          <p:nvPr/>
        </p:nvSpPr>
        <p:spPr>
          <a:xfrm rot="5400000">
            <a:off x="3822821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0" name="Google Shape;4500;p64"/>
          <p:cNvSpPr/>
          <p:nvPr/>
        </p:nvSpPr>
        <p:spPr>
          <a:xfrm rot="5400000">
            <a:off x="347324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501" name="Google Shape;4501;p64"/>
          <p:cNvSpPr/>
          <p:nvPr/>
        </p:nvSpPr>
        <p:spPr>
          <a:xfrm rot="5400000">
            <a:off x="522111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2" name="Google Shape;4502;p64"/>
          <p:cNvSpPr/>
          <p:nvPr/>
        </p:nvSpPr>
        <p:spPr>
          <a:xfrm rot="5400000">
            <a:off x="5570690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3" name="Google Shape;4503;p64"/>
          <p:cNvSpPr/>
          <p:nvPr/>
        </p:nvSpPr>
        <p:spPr>
          <a:xfrm rot="5400000">
            <a:off x="6299588" y="37833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504" name="Google Shape;4504;p64"/>
          <p:cNvSpPr/>
          <p:nvPr/>
        </p:nvSpPr>
        <p:spPr>
          <a:xfrm rot="5400000">
            <a:off x="593513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5" name="Google Shape;4505;p64"/>
          <p:cNvSpPr/>
          <p:nvPr/>
        </p:nvSpPr>
        <p:spPr>
          <a:xfrm rot="5400000">
            <a:off x="4172395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6" name="Google Shape;4506;p64"/>
          <p:cNvSpPr/>
          <p:nvPr/>
        </p:nvSpPr>
        <p:spPr>
          <a:xfrm rot="5400000">
            <a:off x="4521969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7" name="Google Shape;4507;p64"/>
          <p:cNvSpPr/>
          <p:nvPr/>
        </p:nvSpPr>
        <p:spPr>
          <a:xfrm rot="5400000">
            <a:off x="4871543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508" name="Google Shape;4508;p64"/>
          <p:cNvCxnSpPr>
            <a:stCxn id="4495" idx="0"/>
            <a:endCxn id="4496" idx="2"/>
          </p:cNvCxnSpPr>
          <p:nvPr/>
        </p:nvCxnSpPr>
        <p:spPr>
          <a:xfrm>
            <a:off x="262963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9" name="Google Shape;4509;p64"/>
          <p:cNvCxnSpPr>
            <a:stCxn id="4496" idx="0"/>
            <a:endCxn id="4498" idx="2"/>
          </p:cNvCxnSpPr>
          <p:nvPr/>
        </p:nvCxnSpPr>
        <p:spPr>
          <a:xfrm>
            <a:off x="297921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0" name="Google Shape;4510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1" name="Google Shape;4511;p64"/>
          <p:cNvCxnSpPr>
            <a:stCxn id="4497" idx="0"/>
            <a:endCxn id="4500" idx="2"/>
          </p:cNvCxnSpPr>
          <p:nvPr/>
        </p:nvCxnSpPr>
        <p:spPr>
          <a:xfrm>
            <a:off x="36783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2" name="Google Shape;4512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4" name="Google Shape;4514;p64"/>
          <p:cNvCxnSpPr>
            <a:stCxn id="4497" idx="2"/>
            <a:endCxn id="4498" idx="0"/>
          </p:cNvCxnSpPr>
          <p:nvPr/>
        </p:nvCxnSpPr>
        <p:spPr>
          <a:xfrm rot="10800000">
            <a:off x="33288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5" name="Google Shape;4515;p64"/>
          <p:cNvCxnSpPr>
            <a:stCxn id="4500" idx="0"/>
            <a:endCxn id="4499" idx="2"/>
          </p:cNvCxnSpPr>
          <p:nvPr/>
        </p:nvCxnSpPr>
        <p:spPr>
          <a:xfrm>
            <a:off x="402794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6" name="Google Shape;4516;p64"/>
          <p:cNvCxnSpPr>
            <a:stCxn id="4499" idx="0"/>
            <a:endCxn id="4505" idx="2"/>
          </p:cNvCxnSpPr>
          <p:nvPr/>
        </p:nvCxnSpPr>
        <p:spPr>
          <a:xfrm>
            <a:off x="4377521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7" name="Google Shape;4517;p64"/>
          <p:cNvCxnSpPr>
            <a:stCxn id="4505" idx="0"/>
            <a:endCxn id="4506" idx="2"/>
          </p:cNvCxnSpPr>
          <p:nvPr/>
        </p:nvCxnSpPr>
        <p:spPr>
          <a:xfrm>
            <a:off x="4727095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8" name="Google Shape;4518;p64"/>
          <p:cNvCxnSpPr>
            <a:stCxn id="4506" idx="0"/>
            <a:endCxn id="4507" idx="2"/>
          </p:cNvCxnSpPr>
          <p:nvPr/>
        </p:nvCxnSpPr>
        <p:spPr>
          <a:xfrm>
            <a:off x="5076669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9" name="Google Shape;4519;p64"/>
          <p:cNvCxnSpPr>
            <a:stCxn id="4507" idx="0"/>
            <a:endCxn id="4501" idx="2"/>
          </p:cNvCxnSpPr>
          <p:nvPr/>
        </p:nvCxnSpPr>
        <p:spPr>
          <a:xfrm>
            <a:off x="542624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0" name="Google Shape;4520;p64"/>
          <p:cNvCxnSpPr>
            <a:stCxn id="4501" idx="0"/>
            <a:endCxn id="4502" idx="2"/>
          </p:cNvCxnSpPr>
          <p:nvPr/>
        </p:nvCxnSpPr>
        <p:spPr>
          <a:xfrm>
            <a:off x="5775816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1" name="Google Shape;4521;p64"/>
          <p:cNvCxnSpPr>
            <a:stCxn id="4502" idx="0"/>
            <a:endCxn id="4504" idx="2"/>
          </p:cNvCxnSpPr>
          <p:nvPr/>
        </p:nvCxnSpPr>
        <p:spPr>
          <a:xfrm>
            <a:off x="6125390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2" name="Google Shape;4522;p64"/>
          <p:cNvCxnSpPr>
            <a:stCxn id="4504" idx="0"/>
            <a:endCxn id="4503" idx="2"/>
          </p:cNvCxnSpPr>
          <p:nvPr/>
        </p:nvCxnSpPr>
        <p:spPr>
          <a:xfrm>
            <a:off x="6489836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3" name="Google Shape;4523;p64"/>
          <p:cNvSpPr/>
          <p:nvPr/>
        </p:nvSpPr>
        <p:spPr>
          <a:xfrm rot="5400000">
            <a:off x="2824046" y="134565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524" name="Google Shape;4524;p64"/>
          <p:cNvSpPr/>
          <p:nvPr/>
        </p:nvSpPr>
        <p:spPr>
          <a:xfrm rot="5400000">
            <a:off x="3173619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5" name="Google Shape;4525;p64"/>
          <p:cNvSpPr/>
          <p:nvPr/>
        </p:nvSpPr>
        <p:spPr>
          <a:xfrm rot="5400000">
            <a:off x="3872765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6" name="Google Shape;4526;p64"/>
          <p:cNvSpPr/>
          <p:nvPr/>
        </p:nvSpPr>
        <p:spPr>
          <a:xfrm rot="5400000">
            <a:off x="3523193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7" name="Google Shape;4527;p64"/>
          <p:cNvSpPr/>
          <p:nvPr/>
        </p:nvSpPr>
        <p:spPr>
          <a:xfrm rot="5400000">
            <a:off x="4222350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8" name="Google Shape;4528;p64"/>
          <p:cNvSpPr/>
          <p:nvPr/>
        </p:nvSpPr>
        <p:spPr>
          <a:xfrm rot="5400000">
            <a:off x="4581127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529" name="Google Shape;4529;p64"/>
          <p:cNvSpPr txBox="1"/>
          <p:nvPr/>
        </p:nvSpPr>
        <p:spPr>
          <a:xfrm rot="1478449">
            <a:off x="29919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30" name="Google Shape;4530;p64"/>
          <p:cNvSpPr/>
          <p:nvPr/>
        </p:nvSpPr>
        <p:spPr>
          <a:xfrm rot="5400000">
            <a:off x="5310021" y="134565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Softmax</a:t>
            </a:r>
            <a:endParaRPr sz="1100"/>
          </a:p>
        </p:txBody>
      </p:sp>
      <p:sp>
        <p:nvSpPr>
          <p:cNvPr id="4531" name="Google Shape;4531;p64"/>
          <p:cNvSpPr/>
          <p:nvPr/>
        </p:nvSpPr>
        <p:spPr>
          <a:xfrm rot="5400000">
            <a:off x="4945571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cxnSp>
        <p:nvCxnSpPr>
          <p:cNvPr id="4532" name="Google Shape;4532;p64"/>
          <p:cNvCxnSpPr>
            <a:stCxn id="4523" idx="0"/>
            <a:endCxn id="4524" idx="2"/>
          </p:cNvCxnSpPr>
          <p:nvPr/>
        </p:nvCxnSpPr>
        <p:spPr>
          <a:xfrm>
            <a:off x="3348146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3" name="Google Shape;4533;p64"/>
          <p:cNvCxnSpPr>
            <a:stCxn id="4524" idx="0"/>
            <a:endCxn id="4526" idx="2"/>
          </p:cNvCxnSpPr>
          <p:nvPr/>
        </p:nvCxnSpPr>
        <p:spPr>
          <a:xfrm>
            <a:off x="3697719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4" name="Google Shape;4534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5" name="Google Shape;4535;p64"/>
          <p:cNvCxnSpPr>
            <a:stCxn id="4525" idx="0"/>
            <a:endCxn id="4527" idx="2"/>
          </p:cNvCxnSpPr>
          <p:nvPr/>
        </p:nvCxnSpPr>
        <p:spPr>
          <a:xfrm>
            <a:off x="43968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6" name="Google Shape;4536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64"/>
          <p:cNvCxnSpPr>
            <a:stCxn id="4525" idx="2"/>
            <a:endCxn id="4526" idx="0"/>
          </p:cNvCxnSpPr>
          <p:nvPr/>
        </p:nvCxnSpPr>
        <p:spPr>
          <a:xfrm rot="10800000">
            <a:off x="40473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9" name="Google Shape;4539;p64"/>
          <p:cNvCxnSpPr>
            <a:stCxn id="4527" idx="0"/>
            <a:endCxn id="4540" idx="2"/>
          </p:cNvCxnSpPr>
          <p:nvPr/>
        </p:nvCxnSpPr>
        <p:spPr>
          <a:xfrm>
            <a:off x="4746450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1" name="Google Shape;4541;p64"/>
          <p:cNvCxnSpPr>
            <a:stCxn id="4528" idx="0"/>
            <a:endCxn id="4531" idx="2"/>
          </p:cNvCxnSpPr>
          <p:nvPr/>
        </p:nvCxnSpPr>
        <p:spPr>
          <a:xfrm>
            <a:off x="5105227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2" name="Google Shape;4542;p64"/>
          <p:cNvCxnSpPr>
            <a:stCxn id="4531" idx="0"/>
            <a:endCxn id="4530" idx="2"/>
          </p:cNvCxnSpPr>
          <p:nvPr/>
        </p:nvCxnSpPr>
        <p:spPr>
          <a:xfrm>
            <a:off x="5469671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3" name="Google Shape;4543;p64"/>
          <p:cNvSpPr txBox="1"/>
          <p:nvPr/>
        </p:nvSpPr>
        <p:spPr>
          <a:xfrm rot="1478449">
            <a:off x="3677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4" name="Google Shape;4544;p64"/>
          <p:cNvSpPr txBox="1"/>
          <p:nvPr/>
        </p:nvSpPr>
        <p:spPr>
          <a:xfrm rot="1478449">
            <a:off x="4439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5" name="Google Shape;4545;p64"/>
          <p:cNvSpPr txBox="1"/>
          <p:nvPr/>
        </p:nvSpPr>
        <p:spPr>
          <a:xfrm rot="1478449">
            <a:off x="4778957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46" name="Google Shape;4546;p64"/>
          <p:cNvSpPr txBox="1"/>
          <p:nvPr/>
        </p:nvSpPr>
        <p:spPr>
          <a:xfrm rot="1478449">
            <a:off x="2314725" y="31796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47" name="Google Shape;4547;p64"/>
          <p:cNvSpPr txBox="1"/>
          <p:nvPr/>
        </p:nvSpPr>
        <p:spPr>
          <a:xfrm rot="1478449">
            <a:off x="30005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8" name="Google Shape;4548;p64"/>
          <p:cNvSpPr txBox="1"/>
          <p:nvPr/>
        </p:nvSpPr>
        <p:spPr>
          <a:xfrm rot="1478449">
            <a:off x="3713830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9" name="Google Shape;4549;p64"/>
          <p:cNvSpPr txBox="1"/>
          <p:nvPr/>
        </p:nvSpPr>
        <p:spPr>
          <a:xfrm rot="1478449">
            <a:off x="40673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50" name="Google Shape;4550;p64"/>
          <p:cNvSpPr txBox="1"/>
          <p:nvPr/>
        </p:nvSpPr>
        <p:spPr>
          <a:xfrm rot="1478449">
            <a:off x="44208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Layer5</a:t>
            </a:r>
            <a:endParaRPr sz="1000"/>
          </a:p>
        </p:txBody>
      </p:sp>
      <p:sp>
        <p:nvSpPr>
          <p:cNvPr id="4551" name="Google Shape;4551;p64"/>
          <p:cNvSpPr txBox="1"/>
          <p:nvPr/>
        </p:nvSpPr>
        <p:spPr>
          <a:xfrm rot="1478449">
            <a:off x="51066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Layer6</a:t>
            </a:r>
            <a:endParaRPr sz="1000"/>
          </a:p>
        </p:txBody>
      </p:sp>
      <p:sp>
        <p:nvSpPr>
          <p:cNvPr id="4552" name="Google Shape;4552;p64"/>
          <p:cNvSpPr txBox="1"/>
          <p:nvPr/>
        </p:nvSpPr>
        <p:spPr>
          <a:xfrm rot="1478449">
            <a:off x="5452678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Layer7</a:t>
            </a:r>
            <a:endParaRPr sz="1000"/>
          </a:p>
        </p:txBody>
      </p:sp>
      <p:sp>
        <p:nvSpPr>
          <p:cNvPr id="4553" name="Google Shape;4553;p64"/>
          <p:cNvSpPr txBox="1"/>
          <p:nvPr/>
        </p:nvSpPr>
        <p:spPr>
          <a:xfrm rot="1478449">
            <a:off x="57924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Layer8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65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59" name="Google Shape;4559;p65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0" name="Google Shape;4560;p65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1" name="Google Shape;4561;p65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62" name="Google Shape;4562;p65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3" name="Google Shape;4563;p65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64" name="Google Shape;4564;p65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65" name="Google Shape;4565;p65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6" name="Google Shape;4566;p65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67" name="Google Shape;4567;p65"/>
          <p:cNvCxnSpPr>
            <a:stCxn id="4558" idx="0"/>
            <a:endCxn id="4560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8" name="Google Shape;4568;p65"/>
          <p:cNvCxnSpPr>
            <a:stCxn id="4558" idx="0"/>
            <a:endCxn id="4559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9" name="Google Shape;4569;p65"/>
          <p:cNvCxnSpPr>
            <a:stCxn id="4558" idx="0"/>
            <a:endCxn id="4562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0" name="Google Shape;4570;p65"/>
          <p:cNvCxnSpPr>
            <a:stCxn id="4558" idx="0"/>
            <a:endCxn id="4564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1" name="Google Shape;4571;p65"/>
          <p:cNvCxnSpPr>
            <a:stCxn id="4560" idx="0"/>
            <a:endCxn id="4561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2" name="Google Shape;4572;p65"/>
          <p:cNvCxnSpPr>
            <a:stCxn id="4562" idx="0"/>
            <a:endCxn id="4563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3" name="Google Shape;4573;p65"/>
          <p:cNvCxnSpPr>
            <a:stCxn id="4564" idx="0"/>
            <a:endCxn id="4565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4" name="Google Shape;4574;p65"/>
          <p:cNvCxnSpPr>
            <a:stCxn id="4559" idx="0"/>
            <a:endCxn id="4566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5" name="Google Shape;4575;p65"/>
          <p:cNvCxnSpPr>
            <a:stCxn id="4561" idx="0"/>
            <a:endCxn id="4566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6" name="Google Shape;4576;p65"/>
          <p:cNvCxnSpPr>
            <a:stCxn id="4563" idx="0"/>
            <a:endCxn id="4566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7" name="Google Shape;4577;p65"/>
          <p:cNvCxnSpPr>
            <a:stCxn id="4565" idx="0"/>
            <a:endCxn id="4566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6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83" name="Google Shape;4583;p66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4" name="Google Shape;4584;p66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5" name="Google Shape;4585;p66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86" name="Google Shape;4586;p66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7" name="Google Shape;4587;p66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88" name="Google Shape;4588;p66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89" name="Google Shape;4589;p66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90" name="Google Shape;4590;p66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91" name="Google Shape;4591;p66"/>
          <p:cNvCxnSpPr>
            <a:stCxn id="4582" idx="0"/>
            <a:endCxn id="4584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2" name="Google Shape;4592;p66"/>
          <p:cNvCxnSpPr>
            <a:stCxn id="4582" idx="0"/>
            <a:endCxn id="4583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3" name="Google Shape;4593;p66"/>
          <p:cNvCxnSpPr>
            <a:stCxn id="4582" idx="0"/>
            <a:endCxn id="4586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4" name="Google Shape;4594;p66"/>
          <p:cNvCxnSpPr>
            <a:stCxn id="4582" idx="0"/>
            <a:endCxn id="4588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5" name="Google Shape;4595;p66"/>
          <p:cNvCxnSpPr>
            <a:stCxn id="4584" idx="0"/>
            <a:endCxn id="4585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6" name="Google Shape;4596;p66"/>
          <p:cNvCxnSpPr>
            <a:stCxn id="4586" idx="0"/>
            <a:endCxn id="4587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7" name="Google Shape;4597;p66"/>
          <p:cNvCxnSpPr>
            <a:stCxn id="4588" idx="0"/>
            <a:endCxn id="4589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8" name="Google Shape;4598;p66"/>
          <p:cNvCxnSpPr>
            <a:stCxn id="4583" idx="0"/>
            <a:endCxn id="4590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9" name="Google Shape;4599;p66"/>
          <p:cNvCxnSpPr>
            <a:stCxn id="4585" idx="0"/>
            <a:endCxn id="4590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0" name="Google Shape;4600;p66"/>
          <p:cNvCxnSpPr>
            <a:stCxn id="4587" idx="0"/>
            <a:endCxn id="4590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1" name="Google Shape;4601;p66"/>
          <p:cNvCxnSpPr>
            <a:stCxn id="4589" idx="0"/>
            <a:endCxn id="4590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7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607" name="Google Shape;4607;p67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cxnSp>
        <p:nvCxnSpPr>
          <p:cNvPr id="4608" name="Google Shape;4608;p67"/>
          <p:cNvCxnSpPr>
            <a:stCxn id="4609" idx="0"/>
            <a:endCxn id="4607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10" name="Google Shape;4610;p67"/>
          <p:cNvCxnSpPr>
            <a:stCxn id="4607" idx="0"/>
            <a:endCxn id="4606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09" name="Google Shape;4609;p67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sp>
        <p:nvSpPr>
          <p:cNvPr id="4611" name="Google Shape;4611;p67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1</a:t>
            </a:r>
            <a:endParaRPr sz="1100"/>
          </a:p>
        </p:txBody>
      </p:sp>
      <p:sp>
        <p:nvSpPr>
          <p:cNvPr id="4612" name="Google Shape;4612;p67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13" name="Google Shape;4613;p67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4" name="Google Shape;4614;p67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5" name="Google Shape;4615;p67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6" name="Google Shape;4616;p67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7" name="Google Shape;4617;p67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</a:t>
            </a:r>
            <a:endParaRPr sz="1100"/>
          </a:p>
        </p:txBody>
      </p:sp>
      <p:cxnSp>
        <p:nvCxnSpPr>
          <p:cNvPr id="4618" name="Google Shape;4618;p67"/>
          <p:cNvCxnSpPr>
            <a:stCxn id="4609" idx="2"/>
            <a:endCxn id="4611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9" name="Google Shape;4619;p67"/>
          <p:cNvCxnSpPr>
            <a:stCxn id="4611" idx="2"/>
            <a:endCxn id="4612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0" name="Google Shape;4620;p67"/>
          <p:cNvCxnSpPr>
            <a:stCxn id="4621" idx="2"/>
            <a:endCxn id="4613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2" name="Google Shape;4622;p67"/>
          <p:cNvCxnSpPr>
            <a:stCxn id="4613" idx="2"/>
            <a:endCxn id="4614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3" name="Google Shape;4623;p67"/>
          <p:cNvCxnSpPr>
            <a:stCxn id="4614" idx="2"/>
            <a:endCxn id="4615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4" name="Google Shape;4624;p67"/>
          <p:cNvCxnSpPr>
            <a:stCxn id="4615" idx="2"/>
            <a:endCxn id="4616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5" name="Google Shape;4625;p67"/>
          <p:cNvCxnSpPr>
            <a:stCxn id="4616" idx="2"/>
            <a:endCxn id="4617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6" name="Google Shape;4626;p67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21" name="Google Shape;4621;p67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cxnSp>
        <p:nvCxnSpPr>
          <p:cNvPr id="4627" name="Google Shape;4627;p67"/>
          <p:cNvCxnSpPr>
            <a:stCxn id="4612" idx="2"/>
            <a:endCxn id="4626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8" name="Google Shape;4628;p67"/>
          <p:cNvCxnSpPr>
            <a:stCxn id="4626" idx="2"/>
            <a:endCxn id="4621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9" name="Google Shape;4629;p67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0" name="Google Shape;4630;p67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1" name="Google Shape;4631;p67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8"/>
          <p:cNvSpPr/>
          <p:nvPr/>
        </p:nvSpPr>
        <p:spPr>
          <a:xfrm>
            <a:off x="4275075" y="110170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637" name="Google Shape;4637;p68"/>
          <p:cNvSpPr/>
          <p:nvPr/>
        </p:nvSpPr>
        <p:spPr>
          <a:xfrm>
            <a:off x="2800050" y="18741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padding</a:t>
            </a:r>
            <a:endParaRPr sz="1000"/>
          </a:p>
        </p:txBody>
      </p:sp>
      <p:sp>
        <p:nvSpPr>
          <p:cNvPr id="4638" name="Google Shape;4638;p68"/>
          <p:cNvSpPr/>
          <p:nvPr/>
        </p:nvSpPr>
        <p:spPr>
          <a:xfrm>
            <a:off x="4275075" y="292035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 padding</a:t>
            </a:r>
            <a:endParaRPr sz="1000"/>
          </a:p>
        </p:txBody>
      </p:sp>
      <p:sp>
        <p:nvSpPr>
          <p:cNvPr id="4639" name="Google Shape;4639;p68"/>
          <p:cNvSpPr/>
          <p:nvPr/>
        </p:nvSpPr>
        <p:spPr>
          <a:xfrm>
            <a:off x="4275075" y="201101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0" name="Google Shape;4640;p68"/>
          <p:cNvSpPr/>
          <p:nvPr/>
        </p:nvSpPr>
        <p:spPr>
          <a:xfrm>
            <a:off x="5710125" y="236910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 padding</a:t>
            </a:r>
            <a:endParaRPr sz="1000"/>
          </a:p>
        </p:txBody>
      </p:sp>
      <p:sp>
        <p:nvSpPr>
          <p:cNvPr id="4641" name="Google Shape;4641;p68"/>
          <p:cNvSpPr/>
          <p:nvPr/>
        </p:nvSpPr>
        <p:spPr>
          <a:xfrm>
            <a:off x="4275375" y="397760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642" name="Google Shape;4642;p68"/>
          <p:cNvCxnSpPr>
            <a:stCxn id="4641" idx="0"/>
            <a:endCxn id="4643" idx="2"/>
          </p:cNvCxnSpPr>
          <p:nvPr/>
        </p:nvCxnSpPr>
        <p:spPr>
          <a:xfrm rot="5400000" flipH="1">
            <a:off x="3949575" y="303170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44" name="Google Shape;4644;p68"/>
          <p:cNvCxnSpPr>
            <a:stCxn id="4641" idx="0"/>
            <a:endCxn id="4640" idx="2"/>
          </p:cNvCxnSpPr>
          <p:nvPr/>
        </p:nvCxnSpPr>
        <p:spPr>
          <a:xfrm rot="-5400000">
            <a:off x="5011275" y="265850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45" name="Google Shape;4645;p68"/>
          <p:cNvSpPr/>
          <p:nvPr/>
        </p:nvSpPr>
        <p:spPr>
          <a:xfrm>
            <a:off x="2800050" y="251505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3" name="Google Shape;4643;p68"/>
          <p:cNvSpPr/>
          <p:nvPr/>
        </p:nvSpPr>
        <p:spPr>
          <a:xfrm>
            <a:off x="2800050" y="31558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4646" name="Google Shape;4646;p68"/>
          <p:cNvCxnSpPr>
            <a:stCxn id="4637" idx="2"/>
            <a:endCxn id="4645" idx="0"/>
          </p:cNvCxnSpPr>
          <p:nvPr/>
        </p:nvCxnSpPr>
        <p:spPr>
          <a:xfrm>
            <a:off x="3420150" y="227948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7" name="Google Shape;4647;p68"/>
          <p:cNvCxnSpPr>
            <a:stCxn id="4645" idx="2"/>
            <a:endCxn id="4643" idx="0"/>
          </p:cNvCxnSpPr>
          <p:nvPr/>
        </p:nvCxnSpPr>
        <p:spPr>
          <a:xfrm>
            <a:off x="3420150" y="292035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8" name="Google Shape;4648;p68"/>
          <p:cNvCxnSpPr>
            <a:stCxn id="4639" idx="2"/>
            <a:endCxn id="4638" idx="0"/>
          </p:cNvCxnSpPr>
          <p:nvPr/>
        </p:nvCxnSpPr>
        <p:spPr>
          <a:xfrm>
            <a:off x="4895175" y="241631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9" name="Google Shape;4649;p68"/>
          <p:cNvCxnSpPr>
            <a:stCxn id="4638" idx="2"/>
            <a:endCxn id="4641" idx="0"/>
          </p:cNvCxnSpPr>
          <p:nvPr/>
        </p:nvCxnSpPr>
        <p:spPr>
          <a:xfrm>
            <a:off x="4895175" y="332565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0" name="Google Shape;4650;p68"/>
          <p:cNvCxnSpPr>
            <a:stCxn id="4636" idx="2"/>
            <a:endCxn id="4637" idx="0"/>
          </p:cNvCxnSpPr>
          <p:nvPr/>
        </p:nvCxnSpPr>
        <p:spPr>
          <a:xfrm rot="5400000">
            <a:off x="3974025" y="95305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1" name="Google Shape;4651;p68"/>
          <p:cNvCxnSpPr>
            <a:stCxn id="4636" idx="2"/>
            <a:endCxn id="4639" idx="0"/>
          </p:cNvCxnSpPr>
          <p:nvPr/>
        </p:nvCxnSpPr>
        <p:spPr>
          <a:xfrm rot="-5400000" flipH="1">
            <a:off x="4643475" y="175870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2" name="Google Shape;4652;p68"/>
          <p:cNvCxnSpPr>
            <a:stCxn id="4636" idx="2"/>
            <a:endCxn id="4640" idx="0"/>
          </p:cNvCxnSpPr>
          <p:nvPr/>
        </p:nvCxnSpPr>
        <p:spPr>
          <a:xfrm rot="-5400000" flipH="1">
            <a:off x="5181675" y="122050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9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658" name="Google Shape;4658;p69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59" name="Google Shape;4659;p69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0" name="Google Shape;4660;p69"/>
          <p:cNvCxnSpPr>
            <a:stCxn id="4657" idx="0"/>
            <a:endCxn id="4658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1" name="Google Shape;4661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2" name="Google Shape;4662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3" name="Google Shape;4663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4" name="Google Shape;4664;p69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5" name="Google Shape;4665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6" name="Google Shape;4666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7" name="Google Shape;4667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8" name="Google Shape;4668;p69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9" name="Google Shape;4669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0" name="Google Shape;4670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1" name="Google Shape;4671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2" name="Google Shape;4672;p69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3" name="Google Shape;4673;p69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4" name="Google Shape;4674;p69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75" name="Google Shape;4675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6" name="Google Shape;4676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7" name="Google Shape;4677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8" name="Google Shape;4678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9" name="Google Shape;4679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0" name="Google Shape;4680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1" name="Google Shape;4681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2" name="Google Shape;4682;p69"/>
          <p:cNvCxnSpPr>
            <a:stCxn id="4683" idx="0"/>
            <a:endCxn id="4664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4" name="Google Shape;4684;p69"/>
          <p:cNvCxnSpPr>
            <a:stCxn id="4664" idx="0"/>
            <a:endCxn id="4672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5" name="Google Shape;4685;p69"/>
          <p:cNvCxnSpPr>
            <a:stCxn id="4672" idx="0"/>
            <a:endCxn id="4673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6" name="Google Shape;4686;p69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7" name="Google Shape;4687;p69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8" name="Google Shape;4688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9" name="Google Shape;4689;p69"/>
          <p:cNvCxnSpPr>
            <a:stCxn id="4659" idx="2"/>
            <a:endCxn id="4690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1" name="Google Shape;4691;p69"/>
          <p:cNvCxnSpPr>
            <a:stCxn id="4690" idx="2"/>
            <a:endCxn id="4658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2" name="Google Shape;4692;p69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93" name="Google Shape;4693;p69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94" name="Google Shape;4694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5" name="Google Shape;4695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6" name="Google Shape;4696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7" name="Google Shape;4697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8" name="Google Shape;4698;p69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9" name="Google Shape;4699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0" name="Google Shape;4700;p69"/>
          <p:cNvCxnSpPr>
            <a:stCxn id="4693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1" name="Google Shape;4701;p69"/>
          <p:cNvCxnSpPr>
            <a:endCxn id="4692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69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03" name="Google Shape;4703;p69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4" name="Google Shape;4704;p69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5" name="Google Shape;4705;p69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6" name="Google Shape;4706;p69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7" name="Google Shape;4707;p69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08" name="Google Shape;4708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9" name="Google Shape;4709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0" name="Google Shape;4710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1" name="Google Shape;4711;p69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12" name="Google Shape;4712;p69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13" name="Google Shape;4713;p69"/>
          <p:cNvCxnSpPr>
            <a:stCxn id="4714" idx="0"/>
            <a:endCxn id="4711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5" name="Google Shape;4715;p69"/>
          <p:cNvCxnSpPr>
            <a:stCxn id="4711" idx="0"/>
            <a:endCxn id="4712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6" name="Google Shape;4716;p69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17" name="Google Shape;4717;p69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18" name="Google Shape;4718;p69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19" name="Google Shape;4719;p69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cxnSp>
        <p:nvCxnSpPr>
          <p:cNvPr id="4720" name="Google Shape;4720;p69"/>
          <p:cNvCxnSpPr>
            <a:stCxn id="4718" idx="0"/>
            <a:endCxn id="4719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1" name="Google Shape;4721;p69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22" name="Google Shape;4722;p69"/>
          <p:cNvCxnSpPr>
            <a:stCxn id="4704" idx="3"/>
            <a:endCxn id="4716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3" name="Google Shape;4723;p69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4" name="Google Shape;4724;p69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5" name="Google Shape;4725;p69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26" name="Google Shape;4726;p69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727" name="Google Shape;4727;p69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8" name="Google Shape;4728;p69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9" name="Google Shape;4729;p69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0" name="Google Shape;4730;p69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1" name="Google Shape;4731;p69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32" name="Google Shape;4732;p69"/>
          <p:cNvCxnSpPr>
            <a:stCxn id="4707" idx="1"/>
            <a:endCxn id="4727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3" name="Google Shape;4733;p69"/>
          <p:cNvCxnSpPr>
            <a:stCxn id="4692" idx="2"/>
            <a:endCxn id="4659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4" name="Google Shape;4734;p69"/>
          <p:cNvCxnSpPr>
            <a:stCxn id="4702" idx="2"/>
            <a:endCxn id="4693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5" name="Google Shape;4735;p69"/>
          <p:cNvCxnSpPr>
            <a:stCxn id="4673" idx="0"/>
            <a:endCxn id="4668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6" name="Google Shape;4736;p69"/>
          <p:cNvCxnSpPr>
            <a:stCxn id="4668" idx="0"/>
            <a:endCxn id="4703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7" name="Google Shape;4737;p69"/>
          <p:cNvCxnSpPr>
            <a:stCxn id="4703" idx="0"/>
            <a:endCxn id="4704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8" name="Google Shape;4738;p69"/>
          <p:cNvCxnSpPr>
            <a:stCxn id="4704" idx="0"/>
            <a:endCxn id="4705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9" name="Google Shape;4739;p69"/>
          <p:cNvCxnSpPr>
            <a:stCxn id="4705" idx="0"/>
            <a:endCxn id="4706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0" name="Google Shape;4740;p69"/>
          <p:cNvCxnSpPr>
            <a:stCxn id="4706" idx="0"/>
            <a:endCxn id="4707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1" name="Google Shape;4741;p69"/>
          <p:cNvCxnSpPr>
            <a:stCxn id="4712" idx="0"/>
            <a:endCxn id="4723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2" name="Google Shape;4742;p69"/>
          <p:cNvCxnSpPr>
            <a:stCxn id="4727" idx="0"/>
            <a:endCxn id="4728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3" name="Google Shape;4743;p69"/>
          <p:cNvCxnSpPr>
            <a:stCxn id="4728" idx="0"/>
            <a:endCxn id="4729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4" name="Google Shape;4744;p69"/>
          <p:cNvCxnSpPr>
            <a:stCxn id="4729" idx="0"/>
            <a:endCxn id="4730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5" name="Google Shape;4745;p69"/>
          <p:cNvCxnSpPr>
            <a:stCxn id="4730" idx="0"/>
            <a:endCxn id="4731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6" name="Google Shape;4746;p69"/>
          <p:cNvCxnSpPr>
            <a:stCxn id="4723" idx="0"/>
            <a:endCxn id="4724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7" name="Google Shape;4747;p69"/>
          <p:cNvCxnSpPr>
            <a:stCxn id="4724" idx="0"/>
            <a:endCxn id="4725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8" name="Google Shape;4748;p69"/>
          <p:cNvCxnSpPr>
            <a:stCxn id="4725" idx="0"/>
            <a:endCxn id="4726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9" name="Google Shape;4749;p69"/>
          <p:cNvCxnSpPr>
            <a:stCxn id="4716" idx="0"/>
            <a:endCxn id="4717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0" name="Google Shape;4750;p69"/>
          <p:cNvCxnSpPr>
            <a:stCxn id="4717" idx="0"/>
            <a:endCxn id="4718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1" name="Google Shape;4751;p69"/>
          <p:cNvCxnSpPr>
            <a:stCxn id="4719" idx="0"/>
            <a:endCxn id="4721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69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3" name="Google Shape;4753;p69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4" name="Google Shape;4754;p69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5" name="Google Shape;4755;p69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70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61" name="Google Shape;4761;p70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2" name="Google Shape;4762;p70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3" name="Google Shape;4763;p70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4" name="Google Shape;4764;p70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5" name="Google Shape;4765;p70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6" name="Google Shape;4766;p70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67" name="Google Shape;4767;p70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8" name="Google Shape;4768;p70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69" name="Google Shape;4769;p70"/>
          <p:cNvCxnSpPr>
            <a:stCxn id="4760" idx="0"/>
            <a:endCxn id="4762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0" name="Google Shape;4770;p70"/>
          <p:cNvCxnSpPr>
            <a:stCxn id="4760" idx="0"/>
            <a:endCxn id="4761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1" name="Google Shape;4771;p70"/>
          <p:cNvCxnSpPr>
            <a:stCxn id="4760" idx="0"/>
            <a:endCxn id="4764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2" name="Google Shape;4772;p70"/>
          <p:cNvCxnSpPr>
            <a:stCxn id="4760" idx="0"/>
            <a:endCxn id="4766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3" name="Google Shape;4773;p70"/>
          <p:cNvCxnSpPr>
            <a:stCxn id="4762" idx="0"/>
            <a:endCxn id="4763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4" name="Google Shape;4774;p70"/>
          <p:cNvCxnSpPr>
            <a:stCxn id="4764" idx="0"/>
            <a:endCxn id="4765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5" name="Google Shape;4775;p70"/>
          <p:cNvCxnSpPr>
            <a:stCxn id="4766" idx="0"/>
            <a:endCxn id="4767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6" name="Google Shape;4776;p70"/>
          <p:cNvCxnSpPr>
            <a:stCxn id="4761" idx="0"/>
            <a:endCxn id="4768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7" name="Google Shape;4777;p70"/>
          <p:cNvCxnSpPr>
            <a:stCxn id="4763" idx="0"/>
            <a:endCxn id="4768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8" name="Google Shape;4778;p70"/>
          <p:cNvCxnSpPr>
            <a:stCxn id="4765" idx="0"/>
            <a:endCxn id="4779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0" name="Google Shape;4780;p70"/>
          <p:cNvCxnSpPr>
            <a:stCxn id="4767" idx="0"/>
            <a:endCxn id="4768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9" name="Google Shape;4779;p70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cxnSp>
        <p:nvCxnSpPr>
          <p:cNvPr id="4781" name="Google Shape;4781;p70"/>
          <p:cNvCxnSpPr>
            <a:stCxn id="4779" idx="0"/>
            <a:endCxn id="4768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2" name="Google Shape;4782;p70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83" name="Google Shape;4783;p70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4" name="Google Shape;4784;p70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5" name="Google Shape;4785;p70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6" name="Google Shape;4786;p70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87" name="Google Shape;4787;p70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88" name="Google Shape;4788;p70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9" name="Google Shape;4789;p70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90" name="Google Shape;4790;p70"/>
          <p:cNvCxnSpPr>
            <a:stCxn id="4782" idx="0"/>
            <a:endCxn id="4784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1" name="Google Shape;4791;p70"/>
          <p:cNvCxnSpPr>
            <a:stCxn id="4782" idx="0"/>
            <a:endCxn id="4783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2" name="Google Shape;4792;p70"/>
          <p:cNvCxnSpPr>
            <a:stCxn id="4782" idx="0"/>
            <a:endCxn id="4785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3" name="Google Shape;4793;p70"/>
          <p:cNvCxnSpPr>
            <a:stCxn id="4782" idx="0"/>
            <a:endCxn id="4787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4" name="Google Shape;4794;p70"/>
          <p:cNvCxnSpPr>
            <a:stCxn id="4784" idx="0"/>
            <a:endCxn id="4795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6" name="Google Shape;4796;p70"/>
          <p:cNvCxnSpPr>
            <a:stCxn id="4785" idx="0"/>
            <a:endCxn id="4786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7" name="Google Shape;4797;p70"/>
          <p:cNvCxnSpPr>
            <a:stCxn id="4787" idx="0"/>
            <a:endCxn id="4788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8" name="Google Shape;4798;p70"/>
          <p:cNvCxnSpPr>
            <a:stCxn id="4783" idx="0"/>
            <a:endCxn id="4789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9" name="Google Shape;4799;p70"/>
          <p:cNvCxnSpPr>
            <a:stCxn id="4786" idx="0"/>
            <a:endCxn id="4800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1" name="Google Shape;4801;p70"/>
          <p:cNvCxnSpPr>
            <a:stCxn id="4788" idx="0"/>
            <a:endCxn id="4789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0" name="Google Shape;4800;p70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cxnSp>
        <p:nvCxnSpPr>
          <p:cNvPr id="4802" name="Google Shape;4802;p70"/>
          <p:cNvCxnSpPr>
            <a:stCxn id="4800" idx="0"/>
            <a:endCxn id="4789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3" name="Google Shape;4803;p70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sp>
        <p:nvSpPr>
          <p:cNvPr id="4804" name="Google Shape;4804;p70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sp>
        <p:nvSpPr>
          <p:cNvPr id="4795" name="Google Shape;4795;p70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cxnSp>
        <p:nvCxnSpPr>
          <p:cNvPr id="4805" name="Google Shape;4805;p70"/>
          <p:cNvCxnSpPr>
            <a:stCxn id="4784" idx="0"/>
            <a:endCxn id="4804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6" name="Google Shape;4806;p70"/>
          <p:cNvCxnSpPr>
            <a:stCxn id="4804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7" name="Google Shape;4807;p70"/>
          <p:cNvCxnSpPr>
            <a:stCxn id="4795" idx="0"/>
            <a:endCxn id="4789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8" name="Google Shape;4808;p70"/>
          <p:cNvCxnSpPr>
            <a:stCxn id="4786" idx="0"/>
            <a:endCxn id="4803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9" name="Google Shape;4809;p70"/>
          <p:cNvCxnSpPr>
            <a:stCxn id="4803" idx="0"/>
            <a:endCxn id="4789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0" name="Google Shape;4810;p70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1" name="Google Shape;4811;p70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71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17" name="Google Shape;4817;p71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18" name="Google Shape;4818;p71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19" name="Google Shape;4819;p71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71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1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2" name="Google Shape;4822;p71"/>
          <p:cNvCxnSpPr>
            <a:stCxn id="4821" idx="0"/>
            <a:endCxn id="4819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71"/>
          <p:cNvCxnSpPr>
            <a:stCxn id="4819" idx="0"/>
            <a:endCxn id="4820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71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5" name="Google Shape;4825;p71"/>
          <p:cNvCxnSpPr>
            <a:stCxn id="4820" idx="0"/>
            <a:endCxn id="4824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6" name="Google Shape;4826;p71"/>
          <p:cNvCxnSpPr>
            <a:stCxn id="4821" idx="6"/>
            <a:endCxn id="4816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7" name="Google Shape;4827;p71"/>
          <p:cNvCxnSpPr>
            <a:stCxn id="4816" idx="3"/>
            <a:endCxn id="4819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8" name="Google Shape;4828;p71"/>
          <p:cNvCxnSpPr>
            <a:stCxn id="4819" idx="6"/>
            <a:endCxn id="4817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9" name="Google Shape;4829;p71"/>
          <p:cNvCxnSpPr>
            <a:stCxn id="4817" idx="3"/>
            <a:endCxn id="4820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0" name="Google Shape;4830;p71"/>
          <p:cNvCxnSpPr>
            <a:stCxn id="4820" idx="6"/>
            <a:endCxn id="4818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1" name="Google Shape;4831;p71"/>
          <p:cNvCxnSpPr>
            <a:stCxn id="4818" idx="3"/>
            <a:endCxn id="4824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2" name="Google Shape;4832;p71"/>
          <p:cNvCxnSpPr>
            <a:stCxn id="4824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33" name="Google Shape;4833;p71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34" name="Google Shape;4834;p71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35" name="Google Shape;4835;p71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36" name="Google Shape;4836;p71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71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71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39" name="Google Shape;4839;p71"/>
          <p:cNvCxnSpPr>
            <a:stCxn id="4838" idx="0"/>
            <a:endCxn id="4836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0" name="Google Shape;4840;p71"/>
          <p:cNvCxnSpPr>
            <a:stCxn id="4836" idx="0"/>
            <a:endCxn id="4837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1" name="Google Shape;4841;p71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2" name="Google Shape;4842;p71"/>
          <p:cNvCxnSpPr>
            <a:stCxn id="4837" idx="0"/>
            <a:endCxn id="4841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3" name="Google Shape;4843;p71"/>
          <p:cNvCxnSpPr>
            <a:stCxn id="4838" idx="6"/>
            <a:endCxn id="4833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4" name="Google Shape;4844;p71"/>
          <p:cNvCxnSpPr>
            <a:stCxn id="4833" idx="3"/>
            <a:endCxn id="4836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5" name="Google Shape;4845;p71"/>
          <p:cNvCxnSpPr>
            <a:stCxn id="4836" idx="6"/>
            <a:endCxn id="4834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6" name="Google Shape;4846;p71"/>
          <p:cNvCxnSpPr>
            <a:stCxn id="4834" idx="3"/>
            <a:endCxn id="4837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7" name="Google Shape;4847;p71"/>
          <p:cNvCxnSpPr>
            <a:stCxn id="4837" idx="6"/>
            <a:endCxn id="4835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8" name="Google Shape;4848;p71"/>
          <p:cNvCxnSpPr>
            <a:stCxn id="4835" idx="3"/>
            <a:endCxn id="4841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9" name="Google Shape;4849;p71"/>
          <p:cNvCxnSpPr>
            <a:stCxn id="4841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0" name="Google Shape;4850;p71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1" name="Google Shape;4851;p71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2" name="Google Shape;4852;p71"/>
          <p:cNvCxnSpPr>
            <a:stCxn id="4850" idx="3"/>
            <a:endCxn id="4851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3" name="Google Shape;4853;p71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4" name="Google Shape;4854;p71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5" name="Google Shape;4855;p71"/>
          <p:cNvCxnSpPr>
            <a:stCxn id="4853" idx="3"/>
            <a:endCxn id="4854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6" name="Google Shape;4856;p71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7" name="Google Shape;4857;p71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8" name="Google Shape;4858;p71"/>
          <p:cNvCxnSpPr>
            <a:stCxn id="4856" idx="3"/>
            <a:endCxn id="4857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9" name="Google Shape;4859;p71"/>
          <p:cNvCxnSpPr>
            <a:endCxn id="4851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0" name="Google Shape;4860;p71"/>
          <p:cNvCxnSpPr>
            <a:stCxn id="4838" idx="0"/>
            <a:endCxn id="4854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1" name="Google Shape;4861;p71"/>
          <p:cNvCxnSpPr>
            <a:stCxn id="4838" idx="0"/>
            <a:endCxn id="4857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2" name="Google Shape;4862;p71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63" name="Google Shape;4863;p71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4" name="Google Shape;4864;p71"/>
          <p:cNvCxnSpPr>
            <a:stCxn id="4851" idx="6"/>
            <a:endCxn id="4837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5" name="Google Shape;4865;p71"/>
          <p:cNvCxnSpPr>
            <a:stCxn id="4854" idx="6"/>
            <a:endCxn id="4862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6" name="Google Shape;4866;p71"/>
          <p:cNvCxnSpPr>
            <a:stCxn id="4862" idx="3"/>
            <a:endCxn id="4863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7" name="Google Shape;4867;p71"/>
          <p:cNvCxnSpPr>
            <a:stCxn id="4857" idx="6"/>
            <a:endCxn id="4863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8" name="Google Shape;4868;p71"/>
          <p:cNvCxnSpPr>
            <a:stCxn id="4863" idx="6"/>
            <a:endCxn id="4841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9" name="Google Shape;4869;p71"/>
          <p:cNvCxnSpPr>
            <a:stCxn id="4838" idx="0"/>
            <a:endCxn id="4850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0" name="Google Shape;4870;p71"/>
          <p:cNvCxnSpPr>
            <a:stCxn id="4838" idx="0"/>
            <a:endCxn id="4853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1" name="Google Shape;4871;p71"/>
          <p:cNvCxnSpPr>
            <a:stCxn id="4838" idx="0"/>
            <a:endCxn id="4856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2" name="Google Shape;4872;p71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73" name="Google Shape;4873;p71"/>
          <p:cNvCxnSpPr>
            <a:endCxn id="4872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4" name="Google Shape;4874;p71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75" name="Google Shape;4875;p71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76" name="Google Shape;4876;p71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77" name="Google Shape;4877;p71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8" name="Google Shape;4878;p71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</a:t>
            </a:r>
            <a:endParaRPr sz="1200"/>
          </a:p>
        </p:txBody>
      </p:sp>
      <p:sp>
        <p:nvSpPr>
          <p:cNvPr id="4879" name="Google Shape;4879;p71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80" name="Google Shape;4880;p71"/>
          <p:cNvCxnSpPr>
            <a:endCxn id="4879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1" name="Google Shape;4881;p71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82" name="Google Shape;4882;p71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83" name="Google Shape;4883;p71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84" name="Google Shape;4884;p71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5" name="Google Shape;4885;p71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y=F(x)+x</a:t>
            </a:r>
            <a:endParaRPr sz="1200"/>
          </a:p>
        </p:txBody>
      </p:sp>
      <p:sp>
        <p:nvSpPr>
          <p:cNvPr id="4886" name="Google Shape;4886;p71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7" name="Google Shape;4887;p71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8" name="Google Shape;4888;p71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9" name="Google Shape;4889;p71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90" name="Google Shape;4890;p71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identity</a:t>
            </a:r>
            <a:endParaRPr sz="1200"/>
          </a:p>
        </p:txBody>
      </p:sp>
      <p:cxnSp>
        <p:nvCxnSpPr>
          <p:cNvPr id="4891" name="Google Shape;4891;p71"/>
          <p:cNvCxnSpPr>
            <a:stCxn id="4886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2" name="Google Shape;4892;p71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72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898" name="Google Shape;4898;p72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899" name="Google Shape;4899;p72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00" name="Google Shape;4900;p72"/>
          <p:cNvCxnSpPr>
            <a:stCxn id="4897" idx="0"/>
            <a:endCxn id="4898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1" name="Google Shape;4901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2" name="Google Shape;4902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3" name="Google Shape;4903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4" name="Google Shape;4904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5" name="Google Shape;4905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6" name="Google Shape;4906;p72"/>
          <p:cNvCxnSpPr>
            <a:stCxn id="4899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7" name="Google Shape;4907;p72"/>
          <p:cNvCxnSpPr>
            <a:endCxn id="4898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8" name="Google Shape;4908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9" name="Google Shape;4909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0" name="Google Shape;4910;p72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11" name="Google Shape;4911;p72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2" name="Google Shape;4912;p72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72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4" name="Google Shape;4914;p72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5" name="Google Shape;4915;p72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6" name="Google Shape;4916;p72"/>
          <p:cNvCxnSpPr>
            <a:stCxn id="4911" idx="6"/>
            <a:endCxn id="4912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7" name="Google Shape;4917;p72"/>
          <p:cNvCxnSpPr>
            <a:stCxn id="4912" idx="6"/>
            <a:endCxn id="4913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8" name="Google Shape;4918;p72"/>
          <p:cNvCxnSpPr>
            <a:stCxn id="4913" idx="6"/>
            <a:endCxn id="4914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9" name="Google Shape;4919;p72"/>
          <p:cNvCxnSpPr>
            <a:stCxn id="4914" idx="6"/>
            <a:endCxn id="4915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0" name="Google Shape;4920;p72"/>
          <p:cNvCxnSpPr>
            <a:stCxn id="4911" idx="4"/>
            <a:endCxn id="4913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1" name="Google Shape;4921;p72"/>
          <p:cNvCxnSpPr>
            <a:stCxn id="4911" idx="4"/>
            <a:endCxn id="4914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2" name="Google Shape;4922;p72"/>
          <p:cNvCxnSpPr>
            <a:stCxn id="4911" idx="4"/>
            <a:endCxn id="4915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3" name="Google Shape;4923;p72"/>
          <p:cNvCxnSpPr>
            <a:stCxn id="4912" idx="4"/>
            <a:endCxn id="4914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4" name="Google Shape;4924;p72"/>
          <p:cNvCxnSpPr>
            <a:stCxn id="4912" idx="4"/>
            <a:endCxn id="4915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5" name="Google Shape;4925;p72"/>
          <p:cNvCxnSpPr>
            <a:stCxn id="4913" idx="4"/>
            <a:endCxn id="4915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26" name="Google Shape;4926;p72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27" name="Google Shape;4927;p72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72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72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72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72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2" name="Google Shape;4932;p72"/>
          <p:cNvCxnSpPr>
            <a:stCxn id="4927" idx="6"/>
            <a:endCxn id="4928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3" name="Google Shape;4933;p72"/>
          <p:cNvCxnSpPr>
            <a:stCxn id="4928" idx="6"/>
            <a:endCxn id="4929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4" name="Google Shape;4934;p72"/>
          <p:cNvCxnSpPr>
            <a:stCxn id="4929" idx="6"/>
            <a:endCxn id="4930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5" name="Google Shape;4935;p72"/>
          <p:cNvCxnSpPr>
            <a:stCxn id="4930" idx="6"/>
            <a:endCxn id="4931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6" name="Google Shape;4936;p72"/>
          <p:cNvCxnSpPr>
            <a:stCxn id="4927" idx="4"/>
            <a:endCxn id="4929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7" name="Google Shape;4937;p72"/>
          <p:cNvCxnSpPr>
            <a:stCxn id="4927" idx="4"/>
            <a:endCxn id="4930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8" name="Google Shape;4938;p72"/>
          <p:cNvCxnSpPr>
            <a:stCxn id="4927" idx="4"/>
            <a:endCxn id="4931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9" name="Google Shape;4939;p72"/>
          <p:cNvCxnSpPr>
            <a:stCxn id="4928" idx="4"/>
            <a:endCxn id="4930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0" name="Google Shape;4940;p72"/>
          <p:cNvCxnSpPr>
            <a:stCxn id="4928" idx="4"/>
            <a:endCxn id="4931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1" name="Google Shape;4941;p72"/>
          <p:cNvCxnSpPr>
            <a:stCxn id="4929" idx="4"/>
            <a:endCxn id="4931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42" name="Google Shape;4942;p72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43" name="Google Shape;4943;p72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44" name="Google Shape;4944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5" name="Google Shape;4945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6" name="Google Shape;4946;p72"/>
          <p:cNvCxnSpPr>
            <a:stCxn id="4943" idx="2"/>
            <a:endCxn id="4947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8" name="Google Shape;4948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9" name="Google Shape;4949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7" name="Google Shape;4947;p72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50" name="Google Shape;4950;p72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51" name="Google Shape;4951;p72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72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72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72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72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6" name="Google Shape;4956;p72"/>
          <p:cNvCxnSpPr>
            <a:stCxn id="4951" idx="6"/>
            <a:endCxn id="4952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7" name="Google Shape;4957;p72"/>
          <p:cNvCxnSpPr>
            <a:stCxn id="4952" idx="6"/>
            <a:endCxn id="4953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8" name="Google Shape;4958;p72"/>
          <p:cNvCxnSpPr>
            <a:stCxn id="4953" idx="6"/>
            <a:endCxn id="4954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9" name="Google Shape;4959;p72"/>
          <p:cNvCxnSpPr>
            <a:stCxn id="4954" idx="6"/>
            <a:endCxn id="4955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0" name="Google Shape;4960;p72"/>
          <p:cNvCxnSpPr>
            <a:stCxn id="4951" idx="4"/>
            <a:endCxn id="4953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1" name="Google Shape;4961;p72"/>
          <p:cNvCxnSpPr>
            <a:stCxn id="4951" idx="4"/>
            <a:endCxn id="4954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2" name="Google Shape;4962;p72"/>
          <p:cNvCxnSpPr>
            <a:stCxn id="4951" idx="4"/>
            <a:endCxn id="4955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3" name="Google Shape;4963;p72"/>
          <p:cNvCxnSpPr>
            <a:stCxn id="4952" idx="4"/>
            <a:endCxn id="4954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4" name="Google Shape;4964;p72"/>
          <p:cNvCxnSpPr>
            <a:stCxn id="4952" idx="4"/>
            <a:endCxn id="4955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5" name="Google Shape;4965;p72"/>
          <p:cNvCxnSpPr>
            <a:stCxn id="4953" idx="4"/>
            <a:endCxn id="4955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6" name="Google Shape;4966;p72"/>
          <p:cNvCxnSpPr>
            <a:stCxn id="4950" idx="3"/>
            <a:endCxn id="4942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7" name="Google Shape;4967;p72"/>
          <p:cNvCxnSpPr>
            <a:stCxn id="4910" idx="1"/>
            <a:endCxn id="4910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8" name="Google Shape;4968;p72"/>
          <p:cNvCxnSpPr>
            <a:stCxn id="4899" idx="0"/>
            <a:endCxn id="4910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9" name="Google Shape;4969;p72"/>
          <p:cNvCxnSpPr>
            <a:stCxn id="4947" idx="2"/>
            <a:endCxn id="4910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0" name="Google Shape;4970;p72"/>
          <p:cNvCxnSpPr>
            <a:stCxn id="4943" idx="0"/>
            <a:endCxn id="4926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1" name="Google Shape;4971;p72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972" name="Google Shape;4972;p72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973" name="Google Shape;4973;p72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974" name="Google Shape;4974;p72"/>
          <p:cNvCxnSpPr>
            <a:stCxn id="4926" idx="3"/>
            <a:endCxn id="4971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5" name="Google Shape;4975;p72"/>
          <p:cNvCxnSpPr>
            <a:stCxn id="4971" idx="0"/>
            <a:endCxn id="4972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6" name="Google Shape;4976;p72"/>
          <p:cNvCxnSpPr>
            <a:stCxn id="4972" idx="0"/>
            <a:endCxn id="4973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7" name="Google Shape;4977;p72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8" name="Google Shape;4978;p72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9" name="Google Shape;4979;p72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0" name="Google Shape;4980;p72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1" name="Google Shape;4981;p72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2" name="Google Shape;4982;p72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3" name="Google Shape;4983;p72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4" name="Google Shape;4984;p72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5" name="Google Shape;4985;p72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6" name="Google Shape;4986;p72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1" name="Google Shape;49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73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3" name="Google Shape;4993;p73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4" name="Google Shape;4994;p73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4995" name="Google Shape;4995;p73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4996" name="Google Shape;4996;p73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7" name="Google Shape;4997;p73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4998" name="Google Shape;4998;p73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4999" name="Google Shape;4999;p73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00" name="Google Shape;5000;p73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1" name="Google Shape;5001;p73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2" name="Google Shape;5002;p73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03" name="Google Shape;5003;p73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04" name="Google Shape;5004;p73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5005" name="Google Shape;5005;p73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6" name="Google Shape;5006;p73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7" name="Google Shape;5007;p73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8" name="Google Shape;5008;p73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sp>
        <p:nvSpPr>
          <p:cNvPr id="5009" name="Google Shape;5009;p73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</a:t>
            </a:r>
            <a:endParaRPr sz="1000" baseline="-25000"/>
          </a:p>
        </p:txBody>
      </p:sp>
      <p:sp>
        <p:nvSpPr>
          <p:cNvPr id="5010" name="Google Shape;5010;p73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i-1</a:t>
            </a:r>
            <a:endParaRPr sz="1000" baseline="-25000"/>
          </a:p>
        </p:txBody>
      </p:sp>
      <p:sp>
        <p:nvSpPr>
          <p:cNvPr id="5011" name="Google Shape;5011;p73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2" name="Google Shape;5012;p73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13" name="Google Shape;5013;p73"/>
          <p:cNvCxnSpPr>
            <a:stCxn id="5010" idx="3"/>
            <a:endCxn id="5003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73"/>
          <p:cNvCxnSpPr>
            <a:stCxn id="5010" idx="3"/>
            <a:endCxn id="5002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73"/>
          <p:cNvCxnSpPr>
            <a:stCxn id="5010" idx="3"/>
            <a:endCxn id="5001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73"/>
          <p:cNvCxnSpPr>
            <a:stCxn id="5010" idx="3"/>
            <a:endCxn id="5000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7" name="Google Shape;5017;p73"/>
          <p:cNvCxnSpPr>
            <a:stCxn id="5010" idx="3"/>
            <a:endCxn id="4999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8" name="Google Shape;5018;p73"/>
          <p:cNvCxnSpPr>
            <a:stCxn id="5010" idx="1"/>
            <a:endCxn id="4996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73"/>
          <p:cNvCxnSpPr>
            <a:stCxn id="5010" idx="0"/>
            <a:endCxn id="5011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73"/>
          <p:cNvCxnSpPr>
            <a:stCxn id="5011" idx="3"/>
            <a:endCxn id="5009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73"/>
          <p:cNvCxnSpPr>
            <a:stCxn id="5009" idx="1"/>
            <a:endCxn id="4998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73"/>
          <p:cNvCxnSpPr>
            <a:stCxn id="5009" idx="1"/>
            <a:endCxn id="4997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3" name="Google Shape;5023;p73"/>
          <p:cNvCxnSpPr>
            <a:stCxn id="5009" idx="1"/>
            <a:endCxn id="4995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4" name="Google Shape;5024;p73"/>
          <p:cNvCxnSpPr>
            <a:stCxn id="5009" idx="1"/>
            <a:endCxn id="4992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73"/>
          <p:cNvCxnSpPr>
            <a:stCxn id="4992" idx="0"/>
            <a:endCxn id="4994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73"/>
          <p:cNvCxnSpPr>
            <a:stCxn id="4995" idx="0"/>
            <a:endCxn id="4994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73"/>
          <p:cNvCxnSpPr>
            <a:stCxn id="4997" idx="0"/>
            <a:endCxn id="5004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8" name="Google Shape;5028;p73"/>
          <p:cNvCxnSpPr>
            <a:stCxn id="4998" idx="0"/>
            <a:endCxn id="5005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9" name="Google Shape;5029;p73"/>
          <p:cNvCxnSpPr>
            <a:stCxn id="4996" idx="0"/>
            <a:endCxn id="5004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0" name="Google Shape;5030;p73"/>
          <p:cNvCxnSpPr>
            <a:stCxn id="4999" idx="0"/>
            <a:endCxn id="5005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1" name="Google Shape;5031;p73"/>
          <p:cNvCxnSpPr>
            <a:stCxn id="5000" idx="0"/>
            <a:endCxn id="5006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2" name="Google Shape;5032;p73"/>
          <p:cNvCxnSpPr>
            <a:stCxn id="5001" idx="0"/>
            <a:endCxn id="5006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3" name="Google Shape;5033;p73"/>
          <p:cNvCxnSpPr>
            <a:stCxn id="5002" idx="0"/>
            <a:endCxn id="5007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4" name="Google Shape;5034;p73"/>
          <p:cNvCxnSpPr>
            <a:stCxn id="5003" idx="0"/>
            <a:endCxn id="5007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73"/>
          <p:cNvCxnSpPr>
            <a:stCxn id="4994" idx="0"/>
            <a:endCxn id="5008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6" name="Google Shape;5036;p73"/>
          <p:cNvCxnSpPr>
            <a:stCxn id="5004" idx="0"/>
            <a:endCxn id="5008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7" name="Google Shape;5037;p73"/>
          <p:cNvCxnSpPr>
            <a:stCxn id="5005" idx="0"/>
            <a:endCxn id="5008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8" name="Google Shape;5038;p73"/>
          <p:cNvCxnSpPr>
            <a:stCxn id="5006" idx="0"/>
            <a:endCxn id="5008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9" name="Google Shape;5039;p73"/>
          <p:cNvCxnSpPr>
            <a:stCxn id="5007" idx="0"/>
            <a:endCxn id="5008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0" name="Google Shape;5040;p73"/>
          <p:cNvCxnSpPr>
            <a:stCxn id="5008" idx="0"/>
            <a:endCxn id="5041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1" name="Google Shape;5041;p73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i+1</a:t>
            </a:r>
            <a:endParaRPr sz="1000" baseline="-25000"/>
          </a:p>
        </p:txBody>
      </p:sp>
      <p:sp>
        <p:nvSpPr>
          <p:cNvPr id="5042" name="Google Shape;5042;p73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</a:t>
            </a:r>
            <a:endParaRPr sz="900" baseline="-25000"/>
          </a:p>
        </p:txBody>
      </p:sp>
      <p:sp>
        <p:nvSpPr>
          <p:cNvPr id="5043" name="Google Shape;5043;p73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i-1</a:t>
            </a:r>
            <a:endParaRPr sz="900" baseline="-25000"/>
          </a:p>
        </p:txBody>
      </p:sp>
      <p:sp>
        <p:nvSpPr>
          <p:cNvPr id="5044" name="Google Shape;5044;p73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5" name="Google Shape;5045;p73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46" name="Google Shape;5046;p73"/>
          <p:cNvCxnSpPr>
            <a:stCxn id="5043" idx="0"/>
            <a:endCxn id="5044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73"/>
          <p:cNvCxnSpPr>
            <a:stCxn id="5044" idx="3"/>
            <a:endCxn id="5042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48" name="Google Shape;5048;p73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49" name="Google Shape;5049;p73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0" name="Google Shape;5050;p73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51" name="Google Shape;5051;p73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52" name="Google Shape;5052;p73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3" name="Google Shape;5053;p73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4" name="Google Shape;5054;p73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5" name="Google Shape;5055;p73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6" name="Google Shape;5056;p73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7" name="Google Shape;5057;p73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58" name="Google Shape;5058;p73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9" name="Google Shape;5059;p73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60" name="Google Shape;5060;p73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61" name="Google Shape;5061;p73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2" name="Google Shape;5062;p73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3" name="Google Shape;5063;p73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cxnSp>
        <p:nvCxnSpPr>
          <p:cNvPr id="5064" name="Google Shape;5064;p73"/>
          <p:cNvCxnSpPr>
            <a:stCxn id="5063" idx="0"/>
            <a:endCxn id="5065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5" name="Google Shape;5065;p73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i+1</a:t>
            </a:r>
            <a:endParaRPr sz="900" baseline="-25000"/>
          </a:p>
        </p:txBody>
      </p:sp>
      <p:cxnSp>
        <p:nvCxnSpPr>
          <p:cNvPr id="5066" name="Google Shape;5066;p73"/>
          <p:cNvCxnSpPr>
            <a:stCxn id="5043" idx="3"/>
            <a:endCxn id="5052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7" name="Google Shape;5067;p73"/>
          <p:cNvCxnSpPr>
            <a:stCxn id="5043" idx="3"/>
            <a:endCxn id="5050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8" name="Google Shape;5068;p73"/>
          <p:cNvCxnSpPr>
            <a:stCxn id="5052" idx="0"/>
            <a:endCxn id="5056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9" name="Google Shape;5069;p73"/>
          <p:cNvCxnSpPr>
            <a:stCxn id="5050" idx="0"/>
            <a:endCxn id="5055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0" name="Google Shape;5070;p73"/>
          <p:cNvCxnSpPr>
            <a:stCxn id="5043" idx="1"/>
            <a:endCxn id="5048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1" name="Google Shape;5071;p73"/>
          <p:cNvCxnSpPr>
            <a:stCxn id="5048" idx="0"/>
            <a:endCxn id="5054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2" name="Google Shape;5072;p73"/>
          <p:cNvCxnSpPr>
            <a:stCxn id="5042" idx="0"/>
            <a:endCxn id="5051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3" name="Google Shape;5073;p73"/>
          <p:cNvCxnSpPr>
            <a:stCxn id="5042" idx="0"/>
            <a:endCxn id="5049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4" name="Google Shape;5074;p73"/>
          <p:cNvCxnSpPr>
            <a:stCxn id="5042" idx="3"/>
            <a:endCxn id="5053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5" name="Google Shape;5075;p73"/>
          <p:cNvCxnSpPr>
            <a:stCxn id="5049" idx="0"/>
            <a:endCxn id="5054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6" name="Google Shape;5076;p73"/>
          <p:cNvCxnSpPr>
            <a:stCxn id="5051" idx="0"/>
            <a:endCxn id="5055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7" name="Google Shape;5077;p73"/>
          <p:cNvCxnSpPr>
            <a:stCxn id="5053" idx="0"/>
            <a:endCxn id="5056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8" name="Google Shape;5078;p73"/>
          <p:cNvCxnSpPr>
            <a:stCxn id="5055" idx="0"/>
            <a:endCxn id="5057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9" name="Google Shape;5079;p73"/>
          <p:cNvCxnSpPr>
            <a:stCxn id="5057" idx="0"/>
            <a:endCxn id="5062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0" name="Google Shape;5080;p73"/>
          <p:cNvCxnSpPr>
            <a:stCxn id="5058" idx="0"/>
            <a:endCxn id="5062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1" name="Google Shape;5081;p73"/>
          <p:cNvCxnSpPr>
            <a:stCxn id="5060" idx="0"/>
            <a:endCxn id="5061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2" name="Google Shape;5082;p73"/>
          <p:cNvCxnSpPr>
            <a:stCxn id="5059" idx="0"/>
            <a:endCxn id="5061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3" name="Google Shape;5083;p73"/>
          <p:cNvCxnSpPr>
            <a:stCxn id="5054" idx="0"/>
            <a:endCxn id="5058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4" name="Google Shape;5084;p73"/>
          <p:cNvCxnSpPr>
            <a:stCxn id="5054" idx="0"/>
            <a:endCxn id="5060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5" name="Google Shape;5085;p73"/>
          <p:cNvCxnSpPr>
            <a:stCxn id="5061" idx="0"/>
            <a:endCxn id="5063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73"/>
          <p:cNvCxnSpPr>
            <a:stCxn id="5062" idx="0"/>
            <a:endCxn id="5063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7" name="Google Shape;5087;p73"/>
          <p:cNvCxnSpPr>
            <a:stCxn id="5056" idx="0"/>
            <a:endCxn id="5063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8" name="Google Shape;5088;p73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9" name="Google Shape;5089;p73"/>
          <p:cNvCxnSpPr>
            <a:stCxn id="5042" idx="1"/>
            <a:endCxn id="5059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74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74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74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74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74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74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74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74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2" name="Google Shape;5102;p74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3" name="Google Shape;5103;p74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4" name="Google Shape;5104;p74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5" name="Google Shape;5105;p74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6" name="Google Shape;5106;p74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7" name="Google Shape;5107;p74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8" name="Google Shape;5108;p74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09" name="Google Shape;5109;p74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74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74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12" name="Google Shape;5112;p74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3" name="Google Shape;5113;p74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74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74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74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74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74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74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74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74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2" name="Google Shape;5122;p74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3" name="Google Shape;5123;p74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4" name="Google Shape;5124;p74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5" name="Google Shape;5125;p74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6" name="Google Shape;5126;p74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" name="Google Shape;5127;p74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8" name="Google Shape;5128;p74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29" name="Google Shape;5129;p74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0" name="Google Shape;5130;p74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1" name="Google Shape;5131;p74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74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74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74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74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74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37" name="Google Shape;5137;p74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8" name="Google Shape;5138;p74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9" name="Google Shape;5139;p74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0" name="Google Shape;5140;p74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41" name="Google Shape;5141;p74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2" name="Google Shape;5142;p74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74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74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5" name="Google Shape;5145;p74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75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75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75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75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75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5" name="Google Shape;5155;p75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6" name="Google Shape;5156;p75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5157" name="Google Shape;5157;p75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5158" name="Google Shape;5158;p75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0" name="Google Shape;5160;p75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5161" name="Google Shape;5161;p75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64" name="Google Shape;5164;p75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5165" name="Google Shape;5165;p75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5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7" name="Google Shape;5167;p75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75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69" name="Google Shape;5169;p75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170" name="Google Shape;5170;p75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5171" name="Google Shape;5171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172" name="Google Shape;5172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73" name="Google Shape;517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74" name="Google Shape;517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5" name="Google Shape;517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6" name="Google Shape;517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77" name="Google Shape;517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8" name="Google Shape;517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9" name="Google Shape;517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80" name="Google Shape;518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81" name="Google Shape;518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2" name="Google Shape;518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83" name="Google Shape;5183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84" name="Google Shape;5184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85" name="Google Shape;5185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6" name="Google Shape;5186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87" name="Google Shape;5187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88" name="Google Shape;5188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9" name="Google Shape;5189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0" name="Google Shape;5190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91" name="Google Shape;5191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92" name="Google Shape;5192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3" name="Google Shape;5193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94" name="Google Shape;5194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95" name="Google Shape;519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96" name="Google Shape;519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7" name="Google Shape;519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98" name="Google Shape;519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99" name="Google Shape;519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0" name="Google Shape;520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1" name="Google Shape;520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02" name="Google Shape;520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03" name="Google Shape;520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4" name="Google Shape;520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05" name="Google Shape;5205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206" name="Google Shape;520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07" name="Google Shape;520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08" name="Google Shape;520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9" name="Google Shape;520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10" name="Google Shape;521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11" name="Google Shape;521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2" name="Google Shape;521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3" name="Google Shape;521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14" name="Google Shape;521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15" name="Google Shape;521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6" name="Google Shape;521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17" name="Google Shape;521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18" name="Google Shape;521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19" name="Google Shape;521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0" name="Google Shape;522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21" name="Google Shape;522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22" name="Google Shape;522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3" name="Google Shape;522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4" name="Google Shape;522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25" name="Google Shape;522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26" name="Google Shape;522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7" name="Google Shape;522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28" name="Google Shape;522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29" name="Google Shape;522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30" name="Google Shape;523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1" name="Google Shape;523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32" name="Google Shape;523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33" name="Google Shape;523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4" name="Google Shape;523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5" name="Google Shape;523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6" name="Google Shape;523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37" name="Google Shape;523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8" name="Google Shape;523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9" name="Google Shape;5239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240" name="Google Shape;524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41" name="Google Shape;524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42" name="Google Shape;524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3" name="Google Shape;524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4" name="Google Shape;524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45" name="Google Shape;524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6" name="Google Shape;524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7" name="Google Shape;524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48" name="Google Shape;524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49" name="Google Shape;524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0" name="Google Shape;525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51" name="Google Shape;525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52" name="Google Shape;525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53" name="Google Shape;525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4" name="Google Shape;525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55" name="Google Shape;525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56" name="Google Shape;525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7" name="Google Shape;525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8" name="Google Shape;525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59" name="Google Shape;525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60" name="Google Shape;526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1" name="Google Shape;526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62" name="Google Shape;526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63" name="Google Shape;526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64" name="Google Shape;526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5" name="Google Shape;526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66" name="Google Shape;526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67" name="Google Shape;526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8" name="Google Shape;526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9" name="Google Shape;526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70" name="Google Shape;527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71" name="Google Shape;527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2" name="Google Shape;527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273" name="Google Shape;5273;p75"/>
          <p:cNvCxnSpPr>
            <a:endCxn id="5152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74" name="Google Shape;5274;p75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5275" name="Google Shape;5275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276" name="Google Shape;527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77" name="Google Shape;527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78" name="Google Shape;527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9" name="Google Shape;527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80" name="Google Shape;528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81" name="Google Shape;528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2" name="Google Shape;528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3" name="Google Shape;528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84" name="Google Shape;528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85" name="Google Shape;528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6" name="Google Shape;528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87" name="Google Shape;528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88" name="Google Shape;528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89" name="Google Shape;528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0" name="Google Shape;529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91" name="Google Shape;529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92" name="Google Shape;529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3" name="Google Shape;529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4" name="Google Shape;529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95" name="Google Shape;529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96" name="Google Shape;529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7" name="Google Shape;529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98" name="Google Shape;529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99" name="Google Shape;529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00" name="Google Shape;530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1" name="Google Shape;530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02" name="Google Shape;530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03" name="Google Shape;530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4" name="Google Shape;530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5" name="Google Shape;530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06" name="Google Shape;530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07" name="Google Shape;530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09" name="Google Shape;5309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310" name="Google Shape;531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11" name="Google Shape;531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12" name="Google Shape;531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4" name="Google Shape;531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15" name="Google Shape;531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18" name="Google Shape;531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19" name="Google Shape;531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0" name="Google Shape;532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21" name="Google Shape;532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22" name="Google Shape;532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23" name="Google Shape;532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5" name="Google Shape;532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26" name="Google Shape;532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29" name="Google Shape;532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30" name="Google Shape;533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32" name="Google Shape;533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33" name="Google Shape;533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34" name="Google Shape;533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5" name="Google Shape;533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6" name="Google Shape;533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37" name="Google Shape;533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40" name="Google Shape;534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41" name="Google Shape;534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43" name="Google Shape;5343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344" name="Google Shape;5344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45" name="Google Shape;534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46" name="Google Shape;534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8" name="Google Shape;534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49" name="Google Shape;534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0" name="Google Shape;535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1" name="Google Shape;535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52" name="Google Shape;535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53" name="Google Shape;535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55" name="Google Shape;5355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56" name="Google Shape;5356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57" name="Google Shape;5357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59" name="Google Shape;5359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60" name="Google Shape;5360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63" name="Google Shape;5363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64" name="Google Shape;5364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5" name="Google Shape;5365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66" name="Google Shape;5366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67" name="Google Shape;536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68" name="Google Shape;536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0" name="Google Shape;537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71" name="Google Shape;537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74" name="Google Shape;537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75" name="Google Shape;537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377" name="Google Shape;5377;p75"/>
          <p:cNvCxnSpPr>
            <a:endCxn id="5166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76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3" name="Google Shape;5383;p76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4" name="Google Shape;5384;p76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85" name="Google Shape;5385;p76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86" name="Google Shape;5386;p76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87" name="Google Shape;5387;p76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88" name="Google Shape;5388;p76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389" name="Google Shape;5389;p76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90" name="Google Shape;5390;p76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1" name="Google Shape;5391;p76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2" name="Google Shape;5392;p76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3" name="Google Shape;5393;p76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394" name="Google Shape;5394;p76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5" name="Google Shape;5395;p76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6" name="Google Shape;5396;p76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7" name="Google Shape;5397;p76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98" name="Google Shape;5398;p76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99" name="Google Shape;5399;p76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400" name="Google Shape;5400;p76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401" name="Google Shape;5401;p76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5402" name="Google Shape;5402;p76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3" name="Google Shape;5403;p76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4" name="Google Shape;5404;p76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5" name="Google Shape;5405;p76"/>
          <p:cNvCxnSpPr>
            <a:stCxn id="5404" idx="0"/>
            <a:endCxn id="5398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6" name="Google Shape;5406;p76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Max(1,1,5,6) = 6</a:t>
            </a:r>
            <a:endParaRPr/>
          </a:p>
        </p:txBody>
      </p:sp>
      <p:sp>
        <p:nvSpPr>
          <p:cNvPr id="5407" name="Google Shape;5407;p76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</a:t>
            </a:r>
            <a:endParaRPr/>
          </a:p>
        </p:txBody>
      </p:sp>
      <p:sp>
        <p:nvSpPr>
          <p:cNvPr id="5408" name="Google Shape;5408;p76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5409" name="Google Shape;5409;p76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5410" name="Google Shape;5410;p76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1" name="Google Shape;5411;p76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performed with a 2x2 kernel and a stride of 2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6" name="Google Shape;5416;p77"/>
          <p:cNvGraphicFramePr/>
          <p:nvPr/>
        </p:nvGraphicFramePr>
        <p:xfrm>
          <a:off x="443050" y="862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{FDFFDB56-1DA1-4E38-A686-5D5B33DE1420}</a:tableStyleId>
              </a:tblPr>
              <a:tblGrid>
                <a:gridCol w="413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 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one process enters the critical section at a time, and the system can achieve mutual exclusion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has low fault-tolerance</a:t>
                      </a: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tokens are passed in a fair circle, and any node will get the chance to enter the critical zone without starvation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 loss detection is more difficult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messages sent by the token once in the system is at most N-1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 the physical ring, when a token joins or exits, the network structure needs to be reconfigured, which is more complicated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is simple in principle and easy to implement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during the reconfiguration process, no node in the system can access the critical section, which is expensive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09" name="Google Shape;109;p18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0" name="Google Shape;110;p18" descr="\sum" title="MathEquation,#5656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8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12" name="Google Shape;112;p18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3" name="Google Shape;113;p18" descr="\times" title="MathEquation,#565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8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15" name="Google Shape;115;p18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6" name="Google Shape;116;p18" descr="\cdot" title="MathEquation,#5656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8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18" name="Google Shape;118;p18" descr="+" title="MathEquation,#585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8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29" name="Google Shape;129;p19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0" name="Google Shape;130;p19" descr="\times" title="MathEquation,#fefcf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9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32" name="Google Shape;132;p19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3" name="Google Shape;133;p19" descr="\cdot" title="MathEquation,#fefcf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19" descr="+" title="MathEquation,#fefc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9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36" name="Google Shape;136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7" name="Google Shape;137;p19" descr="\sum" title="MathEquation,#f8f9fc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3170</Words>
  <Application>Microsoft Office PowerPoint</Application>
  <PresentationFormat>全屏显示(16:9)</PresentationFormat>
  <Paragraphs>1296</Paragraphs>
  <Slides>67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Consolas</vt:lpstr>
      <vt:lpstr>Roboto</vt:lpstr>
      <vt:lpstr>Arial</vt:lpstr>
      <vt:lpstr>Times New Roman</vt:lpstr>
      <vt:lpstr>Arvo</vt:lpstr>
      <vt:lpstr>Cambria Math</vt:lpstr>
      <vt:lpstr>Nanum Gothic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Other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ncucjm@163.com</cp:lastModifiedBy>
  <cp:revision>86</cp:revision>
  <dcterms:modified xsi:type="dcterms:W3CDTF">2020-10-30T11:50:10Z</dcterms:modified>
</cp:coreProperties>
</file>